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4"/>
  </p:sldMasterIdLst>
  <p:notesMasterIdLst>
    <p:notesMasterId r:id="rId19"/>
  </p:notesMasterIdLst>
  <p:sldIdLst>
    <p:sldId id="256" r:id="rId5"/>
    <p:sldId id="258" r:id="rId6"/>
    <p:sldId id="282" r:id="rId7"/>
    <p:sldId id="301" r:id="rId8"/>
    <p:sldId id="284" r:id="rId9"/>
    <p:sldId id="285" r:id="rId10"/>
    <p:sldId id="287" r:id="rId11"/>
    <p:sldId id="286" r:id="rId12"/>
    <p:sldId id="283" r:id="rId13"/>
    <p:sldId id="274" r:id="rId14"/>
    <p:sldId id="281" r:id="rId15"/>
    <p:sldId id="276" r:id="rId16"/>
    <p:sldId id="278" r:id="rId17"/>
    <p:sldId id="28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A72A018-AF6A-354E-491C-1E591153ED57}" name="Osborne, James R MCPO USN DCNO N1 (USA)" initials="O(" userId="S::james.r.osborne.mil@us.navy.mil::db38b5b9-a24d-48a5-8eba-4cddad04ac17" providerId="AD"/>
  <p188:author id="{3ED85DB6-1572-E9D0-7391-D20DB94576CA}" name="Powell, Kelvin R SCPO USN COMNAVCRUITCOM MIL (USA)" initials="P(" userId="S::kelvin.r.powell.mil@us.navy.mil::22933322-2c17-43c2-a70b-5ab02b6482e4" providerId="AD"/>
  <p188:author id="{FC2196DD-371D-119E-A453-B719B9AC54EA}" name="Almonte, Marcelo MCPO USN NETC PENSACOLA FL (USA)" initials="A(" userId="S::marcelo.almonte.mil@us.navy.mil::6da9497a-c4c6-4b8b-a982-0c29bc2bfa3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sborne, James R MCPO USN DCNO N1 (USA)" initials="OJRMUDN(" lastIdx="7" clrIdx="0">
    <p:extLst>
      <p:ext uri="{19B8F6BF-5375-455C-9EA6-DF929625EA0E}">
        <p15:presenceInfo xmlns:p15="http://schemas.microsoft.com/office/powerpoint/2012/main" userId="S-1-5-21-1801674531-2146617017-725345543-95661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B010"/>
    <a:srgbClr val="022939"/>
    <a:srgbClr val="002939"/>
    <a:srgbClr val="02293A"/>
    <a:srgbClr val="012A39"/>
    <a:srgbClr val="002A38"/>
    <a:srgbClr val="002A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3A80BF-6373-98E9-7AFA-0762102E088D}" v="14" dt="2024-08-27T16:42:24.2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well, Kelvin R SCPO USN COMNAVCRUITCOM MIL (USA)" userId="S::kelvin.r.powell.mil@us.navy.mil::22933322-2c17-43c2-a70b-5ab02b6482e4" providerId="AD" clId="Web-{846E8B6E-950D-74F0-0AF8-411C83CFDC72}"/>
    <pc:docChg chg="mod">
      <pc:chgData name="Powell, Kelvin R SCPO USN COMNAVCRUITCOM MIL (USA)" userId="S::kelvin.r.powell.mil@us.navy.mil::22933322-2c17-43c2-a70b-5ab02b6482e4" providerId="AD" clId="Web-{846E8B6E-950D-74F0-0AF8-411C83CFDC72}" dt="2024-08-07T19:24:54.126" v="3"/>
      <pc:docMkLst>
        <pc:docMk/>
      </pc:docMkLst>
      <pc:sldChg chg="modCm">
        <pc:chgData name="Powell, Kelvin R SCPO USN COMNAVCRUITCOM MIL (USA)" userId="S::kelvin.r.powell.mil@us.navy.mil::22933322-2c17-43c2-a70b-5ab02b6482e4" providerId="AD" clId="Web-{846E8B6E-950D-74F0-0AF8-411C83CFDC72}" dt="2024-08-07T19:24:54.126" v="3"/>
        <pc:sldMkLst>
          <pc:docMk/>
          <pc:sldMk cId="3815257387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Powell, Kelvin R SCPO USN COMNAVCRUITCOM MIL (USA)" userId="S::kelvin.r.powell.mil@us.navy.mil::22933322-2c17-43c2-a70b-5ab02b6482e4" providerId="AD" clId="Web-{846E8B6E-950D-74F0-0AF8-411C83CFDC72}" dt="2024-08-07T19:24:54.126" v="3"/>
              <pc2:cmMkLst xmlns:pc2="http://schemas.microsoft.com/office/powerpoint/2019/9/main/command">
                <pc:docMk/>
                <pc:sldMk cId="3815257387" sldId="258"/>
                <pc2:cmMk id="{4F2043BE-9E22-42C2-838A-0EC9191025E2}"/>
              </pc2:cmMkLst>
              <pc226:cmRplyChg chg="add">
                <pc226:chgData name="Powell, Kelvin R SCPO USN COMNAVCRUITCOM MIL (USA)" userId="S::kelvin.r.powell.mil@us.navy.mil::22933322-2c17-43c2-a70b-5ab02b6482e4" providerId="AD" clId="Web-{846E8B6E-950D-74F0-0AF8-411C83CFDC72}" dt="2024-08-07T19:24:54.126" v="3"/>
                <pc2:cmRplyMkLst xmlns:pc2="http://schemas.microsoft.com/office/powerpoint/2019/9/main/command">
                  <pc:docMk/>
                  <pc:sldMk cId="3815257387" sldId="258"/>
                  <pc2:cmMk id="{4F2043BE-9E22-42C2-838A-0EC9191025E2}"/>
                  <pc2:cmRplyMk id="{4CE8C07E-522E-471B-90EE-6D5BE2175EF1}"/>
                </pc2:cmRplyMkLst>
              </pc226:cmRplyChg>
            </pc226:cmChg>
          </p:ext>
        </pc:extLst>
      </pc:sldChg>
      <pc:sldChg chg="modCm">
        <pc:chgData name="Powell, Kelvin R SCPO USN COMNAVCRUITCOM MIL (USA)" userId="S::kelvin.r.powell.mil@us.navy.mil::22933322-2c17-43c2-a70b-5ab02b6482e4" providerId="AD" clId="Web-{846E8B6E-950D-74F0-0AF8-411C83CFDC72}" dt="2024-08-07T19:24:10.921" v="2"/>
        <pc:sldMkLst>
          <pc:docMk/>
          <pc:sldMk cId="2386043900" sldId="30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Powell, Kelvin R SCPO USN COMNAVCRUITCOM MIL (USA)" userId="S::kelvin.r.powell.mil@us.navy.mil::22933322-2c17-43c2-a70b-5ab02b6482e4" providerId="AD" clId="Web-{846E8B6E-950D-74F0-0AF8-411C83CFDC72}" dt="2024-08-07T19:24:10.921" v="2"/>
              <pc2:cmMkLst xmlns:pc2="http://schemas.microsoft.com/office/powerpoint/2019/9/main/command">
                <pc:docMk/>
                <pc:sldMk cId="2386043900" sldId="303"/>
                <pc2:cmMk id="{6F7E1447-50D3-4217-8466-48BE59831E2E}"/>
              </pc2:cmMkLst>
              <pc226:cmRplyChg chg="add">
                <pc226:chgData name="Powell, Kelvin R SCPO USN COMNAVCRUITCOM MIL (USA)" userId="S::kelvin.r.powell.mil@us.navy.mil::22933322-2c17-43c2-a70b-5ab02b6482e4" providerId="AD" clId="Web-{846E8B6E-950D-74F0-0AF8-411C83CFDC72}" dt="2024-08-07T19:24:10.921" v="2"/>
                <pc2:cmRplyMkLst xmlns:pc2="http://schemas.microsoft.com/office/powerpoint/2019/9/main/command">
                  <pc:docMk/>
                  <pc:sldMk cId="2386043900" sldId="303"/>
                  <pc2:cmMk id="{6F7E1447-50D3-4217-8466-48BE59831E2E}"/>
                  <pc2:cmRplyMk id="{5B223BDC-0421-42B2-9D5E-73CA93F863EE}"/>
                </pc2:cmRplyMkLst>
              </pc226:cmRplyChg>
            </pc226:cmChg>
            <pc226:cmChg xmlns:pc226="http://schemas.microsoft.com/office/powerpoint/2022/06/main/command" chg="">
              <pc226:chgData name="Powell, Kelvin R SCPO USN COMNAVCRUITCOM MIL (USA)" userId="S::kelvin.r.powell.mil@us.navy.mil::22933322-2c17-43c2-a70b-5ab02b6482e4" providerId="AD" clId="Web-{846E8B6E-950D-74F0-0AF8-411C83CFDC72}" dt="2024-08-07T19:23:59.608" v="1"/>
              <pc2:cmMkLst xmlns:pc2="http://schemas.microsoft.com/office/powerpoint/2019/9/main/command">
                <pc:docMk/>
                <pc:sldMk cId="2386043900" sldId="303"/>
                <pc2:cmMk id="{04837088-CA95-4122-97D3-7ECA32B1E98D}"/>
              </pc2:cmMkLst>
              <pc226:cmRplyChg chg="add">
                <pc226:chgData name="Powell, Kelvin R SCPO USN COMNAVCRUITCOM MIL (USA)" userId="S::kelvin.r.powell.mil@us.navy.mil::22933322-2c17-43c2-a70b-5ab02b6482e4" providerId="AD" clId="Web-{846E8B6E-950D-74F0-0AF8-411C83CFDC72}" dt="2024-08-07T19:23:59.608" v="1"/>
                <pc2:cmRplyMkLst xmlns:pc2="http://schemas.microsoft.com/office/powerpoint/2019/9/main/command">
                  <pc:docMk/>
                  <pc:sldMk cId="2386043900" sldId="303"/>
                  <pc2:cmMk id="{04837088-CA95-4122-97D3-7ECA32B1E98D}"/>
                  <pc2:cmRplyMk id="{A0FD2C5C-EF4F-4070-AC5C-4CA2AE6736B7}"/>
                </pc2:cmRplyMkLst>
              </pc226:cmRplyChg>
            </pc226:cmChg>
          </p:ext>
        </pc:extLst>
      </pc:sldChg>
    </pc:docChg>
  </pc:docChgLst>
  <pc:docChgLst>
    <pc:chgData name="Almonte, Marcelo MCPO USN NETC PENSACOLA FL (USA)" userId="S::marcelo.almonte.mil@us.navy.mil::6da9497a-c4c6-4b8b-a982-0c29bc2bfa3a" providerId="AD" clId="Web-{C0C65E3D-CFB0-4E2A-BD7B-C885DDCD3BF4}"/>
    <pc:docChg chg="modSld">
      <pc:chgData name="Almonte, Marcelo MCPO USN NETC PENSACOLA FL (USA)" userId="S::marcelo.almonte.mil@us.navy.mil::6da9497a-c4c6-4b8b-a982-0c29bc2bfa3a" providerId="AD" clId="Web-{C0C65E3D-CFB0-4E2A-BD7B-C885DDCD3BF4}" dt="2024-08-13T12:25:00.711" v="150" actId="14100"/>
      <pc:docMkLst>
        <pc:docMk/>
      </pc:docMkLst>
      <pc:sldChg chg="modSp">
        <pc:chgData name="Almonte, Marcelo MCPO USN NETC PENSACOLA FL (USA)" userId="S::marcelo.almonte.mil@us.navy.mil::6da9497a-c4c6-4b8b-a982-0c29bc2bfa3a" providerId="AD" clId="Web-{C0C65E3D-CFB0-4E2A-BD7B-C885DDCD3BF4}" dt="2024-08-13T12:25:00.711" v="150" actId="14100"/>
        <pc:sldMkLst>
          <pc:docMk/>
          <pc:sldMk cId="1856218937" sldId="283"/>
        </pc:sldMkLst>
        <pc:spChg chg="mod">
          <ac:chgData name="Almonte, Marcelo MCPO USN NETC PENSACOLA FL (USA)" userId="S::marcelo.almonte.mil@us.navy.mil::6da9497a-c4c6-4b8b-a982-0c29bc2bfa3a" providerId="AD" clId="Web-{C0C65E3D-CFB0-4E2A-BD7B-C885DDCD3BF4}" dt="2024-08-13T12:25:00.711" v="150" actId="14100"/>
          <ac:spMkLst>
            <pc:docMk/>
            <pc:sldMk cId="1856218937" sldId="283"/>
            <ac:spMk id="3" creationId="{00000000-0000-0000-0000-000000000000}"/>
          </ac:spMkLst>
        </pc:spChg>
      </pc:sldChg>
    </pc:docChg>
  </pc:docChgLst>
  <pc:docChgLst>
    <pc:chgData name="Powell, Kelvin R SCPO USN COMNAVCRUITCOM MIL (USA)" userId="S::kelvin.r.powell.mil@us.navy.mil::22933322-2c17-43c2-a70b-5ab02b6482e4" providerId="AD" clId="Web-{9EBF0793-D448-7A0F-A806-F4996BFB8D54}"/>
    <pc:docChg chg="delSld modSld">
      <pc:chgData name="Powell, Kelvin R SCPO USN COMNAVCRUITCOM MIL (USA)" userId="S::kelvin.r.powell.mil@us.navy.mil::22933322-2c17-43c2-a70b-5ab02b6482e4" providerId="AD" clId="Web-{9EBF0793-D448-7A0F-A806-F4996BFB8D54}" dt="2024-08-09T13:58:02.367" v="296" actId="20577"/>
      <pc:docMkLst>
        <pc:docMk/>
      </pc:docMkLst>
      <pc:sldChg chg="modSp">
        <pc:chgData name="Powell, Kelvin R SCPO USN COMNAVCRUITCOM MIL (USA)" userId="S::kelvin.r.powell.mil@us.navy.mil::22933322-2c17-43c2-a70b-5ab02b6482e4" providerId="AD" clId="Web-{9EBF0793-D448-7A0F-A806-F4996BFB8D54}" dt="2024-08-09T13:35:11.814" v="45" actId="20577"/>
        <pc:sldMkLst>
          <pc:docMk/>
          <pc:sldMk cId="3815257387" sldId="258"/>
        </pc:sldMkLst>
        <pc:spChg chg="mod">
          <ac:chgData name="Powell, Kelvin R SCPO USN COMNAVCRUITCOM MIL (USA)" userId="S::kelvin.r.powell.mil@us.navy.mil::22933322-2c17-43c2-a70b-5ab02b6482e4" providerId="AD" clId="Web-{9EBF0793-D448-7A0F-A806-F4996BFB8D54}" dt="2024-08-09T13:35:11.814" v="45" actId="20577"/>
          <ac:spMkLst>
            <pc:docMk/>
            <pc:sldMk cId="3815257387" sldId="258"/>
            <ac:spMk id="3" creationId="{00000000-0000-0000-0000-000000000000}"/>
          </ac:spMkLst>
        </pc:spChg>
      </pc:sldChg>
      <pc:sldChg chg="del">
        <pc:chgData name="Powell, Kelvin R SCPO USN COMNAVCRUITCOM MIL (USA)" userId="S::kelvin.r.powell.mil@us.navy.mil::22933322-2c17-43c2-a70b-5ab02b6482e4" providerId="AD" clId="Web-{9EBF0793-D448-7A0F-A806-F4996BFB8D54}" dt="2024-08-09T13:33:18.514" v="33"/>
        <pc:sldMkLst>
          <pc:docMk/>
          <pc:sldMk cId="1932759548" sldId="259"/>
        </pc:sldMkLst>
      </pc:sldChg>
      <pc:sldChg chg="del">
        <pc:chgData name="Powell, Kelvin R SCPO USN COMNAVCRUITCOM MIL (USA)" userId="S::kelvin.r.powell.mil@us.navy.mil::22933322-2c17-43c2-a70b-5ab02b6482e4" providerId="AD" clId="Web-{9EBF0793-D448-7A0F-A806-F4996BFB8D54}" dt="2024-08-09T13:34:06.031" v="37"/>
        <pc:sldMkLst>
          <pc:docMk/>
          <pc:sldMk cId="1248904320" sldId="263"/>
        </pc:sldMkLst>
      </pc:sldChg>
      <pc:sldChg chg="del">
        <pc:chgData name="Powell, Kelvin R SCPO USN COMNAVCRUITCOM MIL (USA)" userId="S::kelvin.r.powell.mil@us.navy.mil::22933322-2c17-43c2-a70b-5ab02b6482e4" providerId="AD" clId="Web-{9EBF0793-D448-7A0F-A806-F4996BFB8D54}" dt="2024-08-09T13:34:10.046" v="38"/>
        <pc:sldMkLst>
          <pc:docMk/>
          <pc:sldMk cId="680004417" sldId="270"/>
        </pc:sldMkLst>
      </pc:sldChg>
      <pc:sldChg chg="del">
        <pc:chgData name="Powell, Kelvin R SCPO USN COMNAVCRUITCOM MIL (USA)" userId="S::kelvin.r.powell.mil@us.navy.mil::22933322-2c17-43c2-a70b-5ab02b6482e4" providerId="AD" clId="Web-{9EBF0793-D448-7A0F-A806-F4996BFB8D54}" dt="2024-08-09T13:33:22.498" v="36"/>
        <pc:sldMkLst>
          <pc:docMk/>
          <pc:sldMk cId="1369935784" sldId="273"/>
        </pc:sldMkLst>
      </pc:sldChg>
      <pc:sldChg chg="modSp">
        <pc:chgData name="Powell, Kelvin R SCPO USN COMNAVCRUITCOM MIL (USA)" userId="S::kelvin.r.powell.mil@us.navy.mil::22933322-2c17-43c2-a70b-5ab02b6482e4" providerId="AD" clId="Web-{9EBF0793-D448-7A0F-A806-F4996BFB8D54}" dt="2024-08-09T13:34:56.266" v="42" actId="20577"/>
        <pc:sldMkLst>
          <pc:docMk/>
          <pc:sldMk cId="2306909477" sldId="280"/>
        </pc:sldMkLst>
        <pc:spChg chg="mod">
          <ac:chgData name="Powell, Kelvin R SCPO USN COMNAVCRUITCOM MIL (USA)" userId="S::kelvin.r.powell.mil@us.navy.mil::22933322-2c17-43c2-a70b-5ab02b6482e4" providerId="AD" clId="Web-{9EBF0793-D448-7A0F-A806-F4996BFB8D54}" dt="2024-08-09T13:34:56.266" v="42" actId="20577"/>
          <ac:spMkLst>
            <pc:docMk/>
            <pc:sldMk cId="2306909477" sldId="280"/>
            <ac:spMk id="4" creationId="{00000000-0000-0000-0000-000000000000}"/>
          </ac:spMkLst>
        </pc:spChg>
      </pc:sldChg>
      <pc:sldChg chg="modSp">
        <pc:chgData name="Powell, Kelvin R SCPO USN COMNAVCRUITCOM MIL (USA)" userId="S::kelvin.r.powell.mil@us.navy.mil::22933322-2c17-43c2-a70b-5ab02b6482e4" providerId="AD" clId="Web-{9EBF0793-D448-7A0F-A806-F4996BFB8D54}" dt="2024-08-09T13:58:02.367" v="296" actId="20577"/>
        <pc:sldMkLst>
          <pc:docMk/>
          <pc:sldMk cId="1856218937" sldId="283"/>
        </pc:sldMkLst>
        <pc:spChg chg="mod">
          <ac:chgData name="Powell, Kelvin R SCPO USN COMNAVCRUITCOM MIL (USA)" userId="S::kelvin.r.powell.mil@us.navy.mil::22933322-2c17-43c2-a70b-5ab02b6482e4" providerId="AD" clId="Web-{9EBF0793-D448-7A0F-A806-F4996BFB8D54}" dt="2024-08-09T13:58:02.367" v="296" actId="20577"/>
          <ac:spMkLst>
            <pc:docMk/>
            <pc:sldMk cId="1856218937" sldId="283"/>
            <ac:spMk id="3" creationId="{00000000-0000-0000-0000-000000000000}"/>
          </ac:spMkLst>
        </pc:spChg>
      </pc:sldChg>
      <pc:sldChg chg="modSp modNotes">
        <pc:chgData name="Powell, Kelvin R SCPO USN COMNAVCRUITCOM MIL (USA)" userId="S::kelvin.r.powell.mil@us.navy.mil::22933322-2c17-43c2-a70b-5ab02b6482e4" providerId="AD" clId="Web-{9EBF0793-D448-7A0F-A806-F4996BFB8D54}" dt="2024-08-09T13:35:34.720" v="48"/>
        <pc:sldMkLst>
          <pc:docMk/>
          <pc:sldMk cId="3521648519" sldId="285"/>
        </pc:sldMkLst>
        <pc:spChg chg="mod">
          <ac:chgData name="Powell, Kelvin R SCPO USN COMNAVCRUITCOM MIL (USA)" userId="S::kelvin.r.powell.mil@us.navy.mil::22933322-2c17-43c2-a70b-5ab02b6482e4" providerId="AD" clId="Web-{9EBF0793-D448-7A0F-A806-F4996BFB8D54}" dt="2024-08-09T13:26:00.892" v="16" actId="20577"/>
          <ac:spMkLst>
            <pc:docMk/>
            <pc:sldMk cId="3521648519" sldId="285"/>
            <ac:spMk id="3" creationId="{00000000-0000-0000-0000-000000000000}"/>
          </ac:spMkLst>
        </pc:spChg>
      </pc:sldChg>
      <pc:sldChg chg="del">
        <pc:chgData name="Powell, Kelvin R SCPO USN COMNAVCRUITCOM MIL (USA)" userId="S::kelvin.r.powell.mil@us.navy.mil::22933322-2c17-43c2-a70b-5ab02b6482e4" providerId="AD" clId="Web-{9EBF0793-D448-7A0F-A806-F4996BFB8D54}" dt="2024-08-09T13:33:19.701" v="34"/>
        <pc:sldMkLst>
          <pc:docMk/>
          <pc:sldMk cId="1809341996" sldId="302"/>
        </pc:sldMkLst>
      </pc:sldChg>
      <pc:sldChg chg="del">
        <pc:chgData name="Powell, Kelvin R SCPO USN COMNAVCRUITCOM MIL (USA)" userId="S::kelvin.r.powell.mil@us.navy.mil::22933322-2c17-43c2-a70b-5ab02b6482e4" providerId="AD" clId="Web-{9EBF0793-D448-7A0F-A806-F4996BFB8D54}" dt="2024-08-09T13:33:16.607" v="32"/>
        <pc:sldMkLst>
          <pc:docMk/>
          <pc:sldMk cId="2386043900" sldId="303"/>
        </pc:sldMkLst>
      </pc:sldChg>
      <pc:sldChg chg="del">
        <pc:chgData name="Powell, Kelvin R SCPO USN COMNAVCRUITCOM MIL (USA)" userId="S::kelvin.r.powell.mil@us.navy.mil::22933322-2c17-43c2-a70b-5ab02b6482e4" providerId="AD" clId="Web-{9EBF0793-D448-7A0F-A806-F4996BFB8D54}" dt="2024-08-09T13:33:21.357" v="35"/>
        <pc:sldMkLst>
          <pc:docMk/>
          <pc:sldMk cId="452158592" sldId="304"/>
        </pc:sldMkLst>
      </pc:sldChg>
    </pc:docChg>
  </pc:docChgLst>
  <pc:docChgLst>
    <pc:chgData name="Steffy, Megan R CPO USN NAVSUPPACT SDB GR (USA)" userId="S::megan.r.steffy.mil@us.navy.mil::254b377a-8faa-4743-9306-e97721f76ad1" providerId="AD" clId="Web-{09622CBB-A9A2-4266-A9B2-01C4724FCC93}"/>
    <pc:docChg chg="modSld">
      <pc:chgData name="Steffy, Megan R CPO USN NAVSUPPACT SDB GR (USA)" userId="S::megan.r.steffy.mil@us.navy.mil::254b377a-8faa-4743-9306-e97721f76ad1" providerId="AD" clId="Web-{09622CBB-A9A2-4266-A9B2-01C4724FCC93}" dt="2023-04-29T12:10:25.988" v="84"/>
      <pc:docMkLst>
        <pc:docMk/>
      </pc:docMkLst>
      <pc:sldChg chg="modNotes">
        <pc:chgData name="Steffy, Megan R CPO USN NAVSUPPACT SDB GR (USA)" userId="S::megan.r.steffy.mil@us.navy.mil::254b377a-8faa-4743-9306-e97721f76ad1" providerId="AD" clId="Web-{09622CBB-A9A2-4266-A9B2-01C4724FCC93}" dt="2023-04-29T12:08:56.862" v="8"/>
        <pc:sldMkLst>
          <pc:docMk/>
          <pc:sldMk cId="1932759548" sldId="259"/>
        </pc:sldMkLst>
      </pc:sldChg>
      <pc:sldChg chg="modNotes">
        <pc:chgData name="Steffy, Megan R CPO USN NAVSUPPACT SDB GR (USA)" userId="S::megan.r.steffy.mil@us.navy.mil::254b377a-8faa-4743-9306-e97721f76ad1" providerId="AD" clId="Web-{09622CBB-A9A2-4266-A9B2-01C4724FCC93}" dt="2023-04-29T12:10:07.503" v="70"/>
        <pc:sldMkLst>
          <pc:docMk/>
          <pc:sldMk cId="1248904320" sldId="263"/>
        </pc:sldMkLst>
      </pc:sldChg>
      <pc:sldChg chg="modNotes">
        <pc:chgData name="Steffy, Megan R CPO USN NAVSUPPACT SDB GR (USA)" userId="S::megan.r.steffy.mil@us.navy.mil::254b377a-8faa-4743-9306-e97721f76ad1" providerId="AD" clId="Web-{09622CBB-A9A2-4266-A9B2-01C4724FCC93}" dt="2023-04-29T12:10:16.504" v="78"/>
        <pc:sldMkLst>
          <pc:docMk/>
          <pc:sldMk cId="680004417" sldId="270"/>
        </pc:sldMkLst>
      </pc:sldChg>
      <pc:sldChg chg="modNotes">
        <pc:chgData name="Steffy, Megan R CPO USN NAVSUPPACT SDB GR (USA)" userId="S::megan.r.steffy.mil@us.navy.mil::254b377a-8faa-4743-9306-e97721f76ad1" providerId="AD" clId="Web-{09622CBB-A9A2-4266-A9B2-01C4724FCC93}" dt="2023-04-29T12:09:06.112" v="21"/>
        <pc:sldMkLst>
          <pc:docMk/>
          <pc:sldMk cId="242088540" sldId="272"/>
        </pc:sldMkLst>
      </pc:sldChg>
      <pc:sldChg chg="modNotes">
        <pc:chgData name="Steffy, Megan R CPO USN NAVSUPPACT SDB GR (USA)" userId="S::megan.r.steffy.mil@us.navy.mil::254b377a-8faa-4743-9306-e97721f76ad1" providerId="AD" clId="Web-{09622CBB-A9A2-4266-A9B2-01C4724FCC93}" dt="2023-04-29T12:09:16.847" v="28"/>
        <pc:sldMkLst>
          <pc:docMk/>
          <pc:sldMk cId="1369935784" sldId="273"/>
        </pc:sldMkLst>
      </pc:sldChg>
      <pc:sldChg chg="modNotes">
        <pc:chgData name="Steffy, Megan R CPO USN NAVSUPPACT SDB GR (USA)" userId="S::megan.r.steffy.mil@us.navy.mil::254b377a-8faa-4743-9306-e97721f76ad1" providerId="AD" clId="Web-{09622CBB-A9A2-4266-A9B2-01C4724FCC93}" dt="2023-04-29T12:08:35.768" v="5"/>
        <pc:sldMkLst>
          <pc:docMk/>
          <pc:sldMk cId="822237060" sldId="274"/>
        </pc:sldMkLst>
      </pc:sldChg>
      <pc:sldChg chg="modNotes">
        <pc:chgData name="Steffy, Megan R CPO USN NAVSUPPACT SDB GR (USA)" userId="S::megan.r.steffy.mil@us.navy.mil::254b377a-8faa-4743-9306-e97721f76ad1" providerId="AD" clId="Web-{09622CBB-A9A2-4266-A9B2-01C4724FCC93}" dt="2023-04-29T12:09:28.112" v="36"/>
        <pc:sldMkLst>
          <pc:docMk/>
          <pc:sldMk cId="1705839689" sldId="275"/>
        </pc:sldMkLst>
      </pc:sldChg>
      <pc:sldChg chg="modNotes">
        <pc:chgData name="Steffy, Megan R CPO USN NAVSUPPACT SDB GR (USA)" userId="S::megan.r.steffy.mil@us.navy.mil::254b377a-8faa-4743-9306-e97721f76ad1" providerId="AD" clId="Web-{09622CBB-A9A2-4266-A9B2-01C4724FCC93}" dt="2023-04-29T12:09:47.769" v="56"/>
        <pc:sldMkLst>
          <pc:docMk/>
          <pc:sldMk cId="239831296" sldId="276"/>
        </pc:sldMkLst>
      </pc:sldChg>
      <pc:sldChg chg="modNotes">
        <pc:chgData name="Steffy, Megan R CPO USN NAVSUPPACT SDB GR (USA)" userId="S::megan.r.steffy.mil@us.navy.mil::254b377a-8faa-4743-9306-e97721f76ad1" providerId="AD" clId="Web-{09622CBB-A9A2-4266-A9B2-01C4724FCC93}" dt="2023-04-29T12:09:57.425" v="63"/>
        <pc:sldMkLst>
          <pc:docMk/>
          <pc:sldMk cId="1474856928" sldId="278"/>
        </pc:sldMkLst>
      </pc:sldChg>
      <pc:sldChg chg="modNotes">
        <pc:chgData name="Steffy, Megan R CPO USN NAVSUPPACT SDB GR (USA)" userId="S::megan.r.steffy.mil@us.navy.mil::254b377a-8faa-4743-9306-e97721f76ad1" providerId="AD" clId="Web-{09622CBB-A9A2-4266-A9B2-01C4724FCC93}" dt="2023-04-29T12:10:25.988" v="84"/>
        <pc:sldMkLst>
          <pc:docMk/>
          <pc:sldMk cId="2306909477" sldId="280"/>
        </pc:sldMkLst>
      </pc:sldChg>
      <pc:sldChg chg="modNotes">
        <pc:chgData name="Steffy, Megan R CPO USN NAVSUPPACT SDB GR (USA)" userId="S::megan.r.steffy.mil@us.navy.mil::254b377a-8faa-4743-9306-e97721f76ad1" providerId="AD" clId="Web-{09622CBB-A9A2-4266-A9B2-01C4724FCC93}" dt="2023-04-29T12:09:39.159" v="44"/>
        <pc:sldMkLst>
          <pc:docMk/>
          <pc:sldMk cId="937316376" sldId="281"/>
        </pc:sldMkLst>
      </pc:sldChg>
    </pc:docChg>
  </pc:docChgLst>
  <pc:docChgLst>
    <pc:chgData name="Thomas, Pamela Michelle SCPO USN COMNAVREG MIDLANT VA (USA)" userId="S::pamela.m.thomas34.mil@us.navy.mil::9bd55160-db66-4d42-ad80-1695f3cdfd38" providerId="AD" clId="Web-{1811320D-2FF5-489D-903C-23887D868B85}"/>
    <pc:docChg chg="modSld">
      <pc:chgData name="Thomas, Pamela Michelle SCPO USN COMNAVREG MIDLANT VA (USA)" userId="S::pamela.m.thomas34.mil@us.navy.mil::9bd55160-db66-4d42-ad80-1695f3cdfd38" providerId="AD" clId="Web-{1811320D-2FF5-489D-903C-23887D868B85}" dt="2023-06-16T03:28:05.557" v="24" actId="14100"/>
      <pc:docMkLst>
        <pc:docMk/>
      </pc:docMkLst>
      <pc:sldChg chg="addSp modSp">
        <pc:chgData name="Thomas, Pamela Michelle SCPO USN COMNAVREG MIDLANT VA (USA)" userId="S::pamela.m.thomas34.mil@us.navy.mil::9bd55160-db66-4d42-ad80-1695f3cdfd38" providerId="AD" clId="Web-{1811320D-2FF5-489D-903C-23887D868B85}" dt="2023-06-16T03:28:05.557" v="24" actId="14100"/>
        <pc:sldMkLst>
          <pc:docMk/>
          <pc:sldMk cId="1369935784" sldId="273"/>
        </pc:sldMkLst>
        <pc:spChg chg="mod">
          <ac:chgData name="Thomas, Pamela Michelle SCPO USN COMNAVREG MIDLANT VA (USA)" userId="S::pamela.m.thomas34.mil@us.navy.mil::9bd55160-db66-4d42-ad80-1695f3cdfd38" providerId="AD" clId="Web-{1811320D-2FF5-489D-903C-23887D868B85}" dt="2023-06-16T03:28:05.557" v="24" actId="14100"/>
          <ac:spMkLst>
            <pc:docMk/>
            <pc:sldMk cId="1369935784" sldId="273"/>
            <ac:spMk id="2" creationId="{00000000-0000-0000-0000-000000000000}"/>
          </ac:spMkLst>
        </pc:spChg>
        <pc:spChg chg="mod">
          <ac:chgData name="Thomas, Pamela Michelle SCPO USN COMNAVREG MIDLANT VA (USA)" userId="S::pamela.m.thomas34.mil@us.navy.mil::9bd55160-db66-4d42-ad80-1695f3cdfd38" providerId="AD" clId="Web-{1811320D-2FF5-489D-903C-23887D868B85}" dt="2023-06-16T03:27:55.807" v="23" actId="14100"/>
          <ac:spMkLst>
            <pc:docMk/>
            <pc:sldMk cId="1369935784" sldId="273"/>
            <ac:spMk id="3" creationId="{00000000-0000-0000-0000-000000000000}"/>
          </ac:spMkLst>
        </pc:spChg>
        <pc:spChg chg="add mod">
          <ac:chgData name="Thomas, Pamela Michelle SCPO USN COMNAVREG MIDLANT VA (USA)" userId="S::pamela.m.thomas34.mil@us.navy.mil::9bd55160-db66-4d42-ad80-1695f3cdfd38" providerId="AD" clId="Web-{1811320D-2FF5-489D-903C-23887D868B85}" dt="2023-06-16T03:26:48.821" v="18" actId="1076"/>
          <ac:spMkLst>
            <pc:docMk/>
            <pc:sldMk cId="1369935784" sldId="273"/>
            <ac:spMk id="4" creationId="{BEA79538-7E8A-A3D1-3631-B8DDED7B8989}"/>
          </ac:spMkLst>
        </pc:spChg>
      </pc:sldChg>
    </pc:docChg>
  </pc:docChgLst>
  <pc:docChgLst>
    <pc:chgData name="Almonte, Marcelo MCPO USN NETC PENSACOLA FL (USA)" userId="S::marcelo.almonte.mil@us.navy.mil::6da9497a-c4c6-4b8b-a982-0c29bc2bfa3a" providerId="AD" clId="Web-{5E0FFE00-995B-4739-B21D-3CB0990A5D0A}"/>
    <pc:docChg chg="modSld">
      <pc:chgData name="Almonte, Marcelo MCPO USN NETC PENSACOLA FL (USA)" userId="S::marcelo.almonte.mil@us.navy.mil::6da9497a-c4c6-4b8b-a982-0c29bc2bfa3a" providerId="AD" clId="Web-{5E0FFE00-995B-4739-B21D-3CB0990A5D0A}" dt="2024-08-13T12:47:50.457" v="0" actId="20577"/>
      <pc:docMkLst>
        <pc:docMk/>
      </pc:docMkLst>
      <pc:sldChg chg="modSp">
        <pc:chgData name="Almonte, Marcelo MCPO USN NETC PENSACOLA FL (USA)" userId="S::marcelo.almonte.mil@us.navy.mil::6da9497a-c4c6-4b8b-a982-0c29bc2bfa3a" providerId="AD" clId="Web-{5E0FFE00-995B-4739-B21D-3CB0990A5D0A}" dt="2024-08-13T12:47:50.457" v="0" actId="20577"/>
        <pc:sldMkLst>
          <pc:docMk/>
          <pc:sldMk cId="3815257387" sldId="258"/>
        </pc:sldMkLst>
        <pc:spChg chg="mod">
          <ac:chgData name="Almonte, Marcelo MCPO USN NETC PENSACOLA FL (USA)" userId="S::marcelo.almonte.mil@us.navy.mil::6da9497a-c4c6-4b8b-a982-0c29bc2bfa3a" providerId="AD" clId="Web-{5E0FFE00-995B-4739-B21D-3CB0990A5D0A}" dt="2024-08-13T12:47:50.457" v="0" actId="20577"/>
          <ac:spMkLst>
            <pc:docMk/>
            <pc:sldMk cId="3815257387" sldId="258"/>
            <ac:spMk id="3" creationId="{00000000-0000-0000-0000-000000000000}"/>
          </ac:spMkLst>
        </pc:spChg>
      </pc:sldChg>
    </pc:docChg>
  </pc:docChgLst>
  <pc:docChgLst>
    <pc:chgData name="Chukwuma, Shaqanta C SCPO USN NETPDC (USA)" userId="S::shaqanta.c.chukwuma.mil@us.navy.mil::4a0e297b-a48b-4711-a81d-8df9312a65f5" providerId="AD" clId="Web-{1A733923-9E26-4519-A3D8-C1571D25EB7B}"/>
    <pc:docChg chg="modSld">
      <pc:chgData name="Chukwuma, Shaqanta C SCPO USN NETPDC (USA)" userId="S::shaqanta.c.chukwuma.mil@us.navy.mil::4a0e297b-a48b-4711-a81d-8df9312a65f5" providerId="AD" clId="Web-{1A733923-9E26-4519-A3D8-C1571D25EB7B}" dt="2023-06-16T17:43:34.383" v="18"/>
      <pc:docMkLst>
        <pc:docMk/>
      </pc:docMkLst>
      <pc:sldChg chg="modNotes">
        <pc:chgData name="Chukwuma, Shaqanta C SCPO USN NETPDC (USA)" userId="S::shaqanta.c.chukwuma.mil@us.navy.mil::4a0e297b-a48b-4711-a81d-8df9312a65f5" providerId="AD" clId="Web-{1A733923-9E26-4519-A3D8-C1571D25EB7B}" dt="2023-06-16T17:43:34.383" v="18"/>
        <pc:sldMkLst>
          <pc:docMk/>
          <pc:sldMk cId="1474856928" sldId="278"/>
        </pc:sldMkLst>
      </pc:sldChg>
    </pc:docChg>
  </pc:docChgLst>
  <pc:docChgLst>
    <pc:chgData name="Almonte, Marcelo MCPO USN NETC PENSACOLA FL (USA)" userId="S::marcelo.almonte.mil@us.navy.mil::6da9497a-c4c6-4b8b-a982-0c29bc2bfa3a" providerId="AD" clId="Web-{3AB8ADB9-1D81-4601-92B9-1666E7E793C1}"/>
    <pc:docChg chg="mod">
      <pc:chgData name="Almonte, Marcelo MCPO USN NETC PENSACOLA FL (USA)" userId="S::marcelo.almonte.mil@us.navy.mil::6da9497a-c4c6-4b8b-a982-0c29bc2bfa3a" providerId="AD" clId="Web-{3AB8ADB9-1D81-4601-92B9-1666E7E793C1}" dt="2024-08-07T18:55:58.970" v="7"/>
      <pc:docMkLst>
        <pc:docMk/>
      </pc:docMkLst>
      <pc:sldChg chg="addCm">
        <pc:chgData name="Almonte, Marcelo MCPO USN NETC PENSACOLA FL (USA)" userId="S::marcelo.almonte.mil@us.navy.mil::6da9497a-c4c6-4b8b-a982-0c29bc2bfa3a" providerId="AD" clId="Web-{3AB8ADB9-1D81-4601-92B9-1666E7E793C1}" dt="2024-08-07T18:45:43.377" v="2"/>
        <pc:sldMkLst>
          <pc:docMk/>
          <pc:sldMk cId="3815257387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Almonte, Marcelo MCPO USN NETC PENSACOLA FL (USA)" userId="S::marcelo.almonte.mil@us.navy.mil::6da9497a-c4c6-4b8b-a982-0c29bc2bfa3a" providerId="AD" clId="Web-{3AB8ADB9-1D81-4601-92B9-1666E7E793C1}" dt="2024-08-07T18:45:43.377" v="2"/>
              <pc2:cmMkLst xmlns:pc2="http://schemas.microsoft.com/office/powerpoint/2019/9/main/command">
                <pc:docMk/>
                <pc:sldMk cId="3815257387" sldId="258"/>
                <pc2:cmMk id="{F3660D47-A1F8-4ADA-A01C-5E4951C3FACC}"/>
              </pc2:cmMkLst>
            </pc226:cmChg>
            <pc226:cmChg xmlns:pc226="http://schemas.microsoft.com/office/powerpoint/2022/06/main/command" chg="add">
              <pc226:chgData name="Almonte, Marcelo MCPO USN NETC PENSACOLA FL (USA)" userId="S::marcelo.almonte.mil@us.navy.mil::6da9497a-c4c6-4b8b-a982-0c29bc2bfa3a" providerId="AD" clId="Web-{3AB8ADB9-1D81-4601-92B9-1666E7E793C1}" dt="2024-08-07T18:44:23.982" v="1"/>
              <pc2:cmMkLst xmlns:pc2="http://schemas.microsoft.com/office/powerpoint/2019/9/main/command">
                <pc:docMk/>
                <pc:sldMk cId="3815257387" sldId="258"/>
                <pc2:cmMk id="{4F2043BE-9E22-42C2-838A-0EC9191025E2}"/>
              </pc2:cmMkLst>
            </pc226:cmChg>
          </p:ext>
        </pc:extLst>
      </pc:sldChg>
      <pc:sldChg chg="addCm">
        <pc:chgData name="Almonte, Marcelo MCPO USN NETC PENSACOLA FL (USA)" userId="S::marcelo.almonte.mil@us.navy.mil::6da9497a-c4c6-4b8b-a982-0c29bc2bfa3a" providerId="AD" clId="Web-{3AB8ADB9-1D81-4601-92B9-1666E7E793C1}" dt="2024-08-07T18:46:20.988" v="3"/>
        <pc:sldMkLst>
          <pc:docMk/>
          <pc:sldMk cId="579601953" sldId="28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Almonte, Marcelo MCPO USN NETC PENSACOLA FL (USA)" userId="S::marcelo.almonte.mil@us.navy.mil::6da9497a-c4c6-4b8b-a982-0c29bc2bfa3a" providerId="AD" clId="Web-{3AB8ADB9-1D81-4601-92B9-1666E7E793C1}" dt="2024-08-07T18:46:20.988" v="3"/>
              <pc2:cmMkLst xmlns:pc2="http://schemas.microsoft.com/office/powerpoint/2019/9/main/command">
                <pc:docMk/>
                <pc:sldMk cId="579601953" sldId="282"/>
                <pc2:cmMk id="{E47FB273-0050-47FE-A21E-2F387089B035}"/>
              </pc2:cmMkLst>
            </pc226:cmChg>
          </p:ext>
        </pc:extLst>
      </pc:sldChg>
      <pc:sldChg chg="addCm modCm">
        <pc:chgData name="Almonte, Marcelo MCPO USN NETC PENSACOLA FL (USA)" userId="S::marcelo.almonte.mil@us.navy.mil::6da9497a-c4c6-4b8b-a982-0c29bc2bfa3a" providerId="AD" clId="Web-{3AB8ADB9-1D81-4601-92B9-1666E7E793C1}" dt="2024-08-07T18:55:58.970" v="7"/>
        <pc:sldMkLst>
          <pc:docMk/>
          <pc:sldMk cId="1856218937" sldId="28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Almonte, Marcelo MCPO USN NETC PENSACOLA FL (USA)" userId="S::marcelo.almonte.mil@us.navy.mil::6da9497a-c4c6-4b8b-a982-0c29bc2bfa3a" providerId="AD" clId="Web-{3AB8ADB9-1D81-4601-92B9-1666E7E793C1}" dt="2024-08-07T18:55:58.970" v="7"/>
              <pc2:cmMkLst xmlns:pc2="http://schemas.microsoft.com/office/powerpoint/2019/9/main/command">
                <pc:docMk/>
                <pc:sldMk cId="1856218937" sldId="283"/>
                <pc2:cmMk id="{29517DDF-5190-4C99-88FC-6D1B7ACEE152}"/>
              </pc2:cmMkLst>
              <pc226:cmRplyChg chg="add">
                <pc226:chgData name="Almonte, Marcelo MCPO USN NETC PENSACOLA FL (USA)" userId="S::marcelo.almonte.mil@us.navy.mil::6da9497a-c4c6-4b8b-a982-0c29bc2bfa3a" providerId="AD" clId="Web-{3AB8ADB9-1D81-4601-92B9-1666E7E793C1}" dt="2024-08-07T18:55:58.970" v="7"/>
                <pc2:cmRplyMkLst xmlns:pc2="http://schemas.microsoft.com/office/powerpoint/2019/9/main/command">
                  <pc:docMk/>
                  <pc:sldMk cId="1856218937" sldId="283"/>
                  <pc2:cmMk id="{29517DDF-5190-4C99-88FC-6D1B7ACEE152}"/>
                  <pc2:cmRplyMk id="{7F342EB6-9AF5-46AF-874B-9E9BBD5D0C52}"/>
                </pc2:cmRplyMkLst>
              </pc226:cmRplyChg>
            </pc226:cmChg>
          </p:ext>
        </pc:extLst>
      </pc:sldChg>
      <pc:sldChg chg="addCm">
        <pc:chgData name="Almonte, Marcelo MCPO USN NETC PENSACOLA FL (USA)" userId="S::marcelo.almonte.mil@us.navy.mil::6da9497a-c4c6-4b8b-a982-0c29bc2bfa3a" providerId="AD" clId="Web-{3AB8ADB9-1D81-4601-92B9-1666E7E793C1}" dt="2024-08-07T18:51:22.816" v="5"/>
        <pc:sldMkLst>
          <pc:docMk/>
          <pc:sldMk cId="3521648519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Almonte, Marcelo MCPO USN NETC PENSACOLA FL (USA)" userId="S::marcelo.almonte.mil@us.navy.mil::6da9497a-c4c6-4b8b-a982-0c29bc2bfa3a" providerId="AD" clId="Web-{3AB8ADB9-1D81-4601-92B9-1666E7E793C1}" dt="2024-08-07T18:51:22.816" v="5"/>
              <pc2:cmMkLst xmlns:pc2="http://schemas.microsoft.com/office/powerpoint/2019/9/main/command">
                <pc:docMk/>
                <pc:sldMk cId="3521648519" sldId="285"/>
                <pc2:cmMk id="{7BD426E3-7BC1-44AD-AC11-448D3A2F39D3}"/>
              </pc2:cmMkLst>
            </pc226:cmChg>
          </p:ext>
        </pc:extLst>
      </pc:sldChg>
      <pc:sldChg chg="addCm">
        <pc:chgData name="Almonte, Marcelo MCPO USN NETC PENSACOLA FL (USA)" userId="S::marcelo.almonte.mil@us.navy.mil::6da9497a-c4c6-4b8b-a982-0c29bc2bfa3a" providerId="AD" clId="Web-{3AB8ADB9-1D81-4601-92B9-1666E7E793C1}" dt="2024-08-07T18:47:33.476" v="4"/>
        <pc:sldMkLst>
          <pc:docMk/>
          <pc:sldMk cId="4233331945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Almonte, Marcelo MCPO USN NETC PENSACOLA FL (USA)" userId="S::marcelo.almonte.mil@us.navy.mil::6da9497a-c4c6-4b8b-a982-0c29bc2bfa3a" providerId="AD" clId="Web-{3AB8ADB9-1D81-4601-92B9-1666E7E793C1}" dt="2024-08-07T18:47:33.476" v="4"/>
              <pc2:cmMkLst xmlns:pc2="http://schemas.microsoft.com/office/powerpoint/2019/9/main/command">
                <pc:docMk/>
                <pc:sldMk cId="4233331945" sldId="301"/>
                <pc2:cmMk id="{ED96EE3A-9E96-4426-A7DA-D2C5BEC4A5B5}"/>
              </pc2:cmMkLst>
            </pc226:cmChg>
          </p:ext>
        </pc:extLst>
      </pc:sldChg>
    </pc:docChg>
  </pc:docChgLst>
  <pc:docChgLst>
    <pc:chgData name="Chukwuma, Shaqanta C SCPO USN NETPDC (USA)" userId="S::shaqanta.c.chukwuma.mil@us.navy.mil::4a0e297b-a48b-4711-a81d-8df9312a65f5" providerId="AD" clId="Web-{59B236D5-D231-4F41-9EA0-D1611E034506}"/>
    <pc:docChg chg="modSld">
      <pc:chgData name="Chukwuma, Shaqanta C SCPO USN NETPDC (USA)" userId="S::shaqanta.c.chukwuma.mil@us.navy.mil::4a0e297b-a48b-4711-a81d-8df9312a65f5" providerId="AD" clId="Web-{59B236D5-D231-4F41-9EA0-D1611E034506}" dt="2023-07-11T15:32:28.283" v="27" actId="20577"/>
      <pc:docMkLst>
        <pc:docMk/>
      </pc:docMkLst>
      <pc:sldChg chg="delSp">
        <pc:chgData name="Chukwuma, Shaqanta C SCPO USN NETPDC (USA)" userId="S::shaqanta.c.chukwuma.mil@us.navy.mil::4a0e297b-a48b-4711-a81d-8df9312a65f5" providerId="AD" clId="Web-{59B236D5-D231-4F41-9EA0-D1611E034506}" dt="2023-07-11T15:27:52.933" v="0"/>
        <pc:sldMkLst>
          <pc:docMk/>
          <pc:sldMk cId="827393657" sldId="292"/>
        </pc:sldMkLst>
        <pc:spChg chg="del">
          <ac:chgData name="Chukwuma, Shaqanta C SCPO USN NETPDC (USA)" userId="S::shaqanta.c.chukwuma.mil@us.navy.mil::4a0e297b-a48b-4711-a81d-8df9312a65f5" providerId="AD" clId="Web-{59B236D5-D231-4F41-9EA0-D1611E034506}" dt="2023-07-11T15:27:52.933" v="0"/>
          <ac:spMkLst>
            <pc:docMk/>
            <pc:sldMk cId="827393657" sldId="292"/>
            <ac:spMk id="14" creationId="{00000000-0000-0000-0000-000000000000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59B236D5-D231-4F41-9EA0-D1611E034506}" dt="2023-07-11T15:28:58.950" v="3" actId="20577"/>
        <pc:sldMkLst>
          <pc:docMk/>
          <pc:sldMk cId="3757940193" sldId="294"/>
        </pc:sldMkLst>
        <pc:spChg chg="mod">
          <ac:chgData name="Chukwuma, Shaqanta C SCPO USN NETPDC (USA)" userId="S::shaqanta.c.chukwuma.mil@us.navy.mil::4a0e297b-a48b-4711-a81d-8df9312a65f5" providerId="AD" clId="Web-{59B236D5-D231-4F41-9EA0-D1611E034506}" dt="2023-07-11T15:28:58.950" v="3" actId="20577"/>
          <ac:spMkLst>
            <pc:docMk/>
            <pc:sldMk cId="3757940193" sldId="294"/>
            <ac:spMk id="12" creationId="{00000000-0000-0000-0000-000000000000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59B236D5-D231-4F41-9EA0-D1611E034506}" dt="2023-07-11T15:30:55.265" v="20" actId="20577"/>
        <pc:sldMkLst>
          <pc:docMk/>
          <pc:sldMk cId="1137307887" sldId="297"/>
        </pc:sldMkLst>
        <pc:spChg chg="mod">
          <ac:chgData name="Chukwuma, Shaqanta C SCPO USN NETPDC (USA)" userId="S::shaqanta.c.chukwuma.mil@us.navy.mil::4a0e297b-a48b-4711-a81d-8df9312a65f5" providerId="AD" clId="Web-{59B236D5-D231-4F41-9EA0-D1611E034506}" dt="2023-07-11T15:30:55.265" v="20" actId="20577"/>
          <ac:spMkLst>
            <pc:docMk/>
            <pc:sldMk cId="1137307887" sldId="297"/>
            <ac:spMk id="3" creationId="{00000000-0000-0000-0000-000000000000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59B236D5-D231-4F41-9EA0-D1611E034506}" dt="2023-07-11T15:31:20.578" v="25" actId="20577"/>
        <pc:sldMkLst>
          <pc:docMk/>
          <pc:sldMk cId="4035832596" sldId="298"/>
        </pc:sldMkLst>
        <pc:spChg chg="mod">
          <ac:chgData name="Chukwuma, Shaqanta C SCPO USN NETPDC (USA)" userId="S::shaqanta.c.chukwuma.mil@us.navy.mil::4a0e297b-a48b-4711-a81d-8df9312a65f5" providerId="AD" clId="Web-{59B236D5-D231-4F41-9EA0-D1611E034506}" dt="2023-07-11T15:31:20.578" v="25" actId="20577"/>
          <ac:spMkLst>
            <pc:docMk/>
            <pc:sldMk cId="4035832596" sldId="298"/>
            <ac:spMk id="5" creationId="{00000000-0000-0000-0000-000000000000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59B236D5-D231-4F41-9EA0-D1611E034506}" dt="2023-07-11T15:32:28.283" v="27" actId="20577"/>
        <pc:sldMkLst>
          <pc:docMk/>
          <pc:sldMk cId="2139330302" sldId="300"/>
        </pc:sldMkLst>
        <pc:spChg chg="mod">
          <ac:chgData name="Chukwuma, Shaqanta C SCPO USN NETPDC (USA)" userId="S::shaqanta.c.chukwuma.mil@us.navy.mil::4a0e297b-a48b-4711-a81d-8df9312a65f5" providerId="AD" clId="Web-{59B236D5-D231-4F41-9EA0-D1611E034506}" dt="2023-07-11T15:32:28.283" v="27" actId="20577"/>
          <ac:spMkLst>
            <pc:docMk/>
            <pc:sldMk cId="2139330302" sldId="300"/>
            <ac:spMk id="6" creationId="{00000000-0000-0000-0000-000000000000}"/>
          </ac:spMkLst>
        </pc:spChg>
      </pc:sldChg>
    </pc:docChg>
  </pc:docChgLst>
  <pc:docChgLst>
    <pc:chgData name="Fahey, Sara J PO1 USN COMPACFLT (USA)" userId="S::sara.j.fahey.mil@us.navy.mil::4e4187de-810b-4a7e-910d-e24478cf3bfa" providerId="AD" clId="Web-{46874B8A-EAB0-B685-2181-FAD344923820}"/>
    <pc:docChg chg="modSld">
      <pc:chgData name="Fahey, Sara J PO1 USN COMPACFLT (USA)" userId="S::sara.j.fahey.mil@us.navy.mil::4e4187de-810b-4a7e-910d-e24478cf3bfa" providerId="AD" clId="Web-{46874B8A-EAB0-B685-2181-FAD344923820}" dt="2024-07-18T11:20:57.303" v="5" actId="20577"/>
      <pc:docMkLst>
        <pc:docMk/>
      </pc:docMkLst>
      <pc:sldChg chg="modSp">
        <pc:chgData name="Fahey, Sara J PO1 USN COMPACFLT (USA)" userId="S::sara.j.fahey.mil@us.navy.mil::4e4187de-810b-4a7e-910d-e24478cf3bfa" providerId="AD" clId="Web-{46874B8A-EAB0-B685-2181-FAD344923820}" dt="2024-07-18T11:01:46.401" v="1" actId="20577"/>
        <pc:sldMkLst>
          <pc:docMk/>
          <pc:sldMk cId="3815257387" sldId="258"/>
        </pc:sldMkLst>
        <pc:spChg chg="mod">
          <ac:chgData name="Fahey, Sara J PO1 USN COMPACFLT (USA)" userId="S::sara.j.fahey.mil@us.navy.mil::4e4187de-810b-4a7e-910d-e24478cf3bfa" providerId="AD" clId="Web-{46874B8A-EAB0-B685-2181-FAD344923820}" dt="2024-07-18T11:01:46.401" v="1" actId="20577"/>
          <ac:spMkLst>
            <pc:docMk/>
            <pc:sldMk cId="3815257387" sldId="258"/>
            <ac:spMk id="3" creationId="{00000000-0000-0000-0000-000000000000}"/>
          </ac:spMkLst>
        </pc:spChg>
      </pc:sldChg>
      <pc:sldChg chg="modSp">
        <pc:chgData name="Fahey, Sara J PO1 USN COMPACFLT (USA)" userId="S::sara.j.fahey.mil@us.navy.mil::4e4187de-810b-4a7e-910d-e24478cf3bfa" providerId="AD" clId="Web-{46874B8A-EAB0-B685-2181-FAD344923820}" dt="2024-07-18T11:17:17.127" v="2" actId="20577"/>
        <pc:sldMkLst>
          <pc:docMk/>
          <pc:sldMk cId="579601953" sldId="282"/>
        </pc:sldMkLst>
        <pc:spChg chg="mod">
          <ac:chgData name="Fahey, Sara J PO1 USN COMPACFLT (USA)" userId="S::sara.j.fahey.mil@us.navy.mil::4e4187de-810b-4a7e-910d-e24478cf3bfa" providerId="AD" clId="Web-{46874B8A-EAB0-B685-2181-FAD344923820}" dt="2024-07-18T11:17:17.127" v="2" actId="20577"/>
          <ac:spMkLst>
            <pc:docMk/>
            <pc:sldMk cId="579601953" sldId="282"/>
            <ac:spMk id="3" creationId="{00000000-0000-0000-0000-000000000000}"/>
          </ac:spMkLst>
        </pc:spChg>
      </pc:sldChg>
      <pc:sldChg chg="modSp">
        <pc:chgData name="Fahey, Sara J PO1 USN COMPACFLT (USA)" userId="S::sara.j.fahey.mil@us.navy.mil::4e4187de-810b-4a7e-910d-e24478cf3bfa" providerId="AD" clId="Web-{46874B8A-EAB0-B685-2181-FAD344923820}" dt="2024-07-18T11:20:57.303" v="5" actId="20577"/>
        <pc:sldMkLst>
          <pc:docMk/>
          <pc:sldMk cId="4233331945" sldId="301"/>
        </pc:sldMkLst>
        <pc:spChg chg="mod">
          <ac:chgData name="Fahey, Sara J PO1 USN COMPACFLT (USA)" userId="S::sara.j.fahey.mil@us.navy.mil::4e4187de-810b-4a7e-910d-e24478cf3bfa" providerId="AD" clId="Web-{46874B8A-EAB0-B685-2181-FAD344923820}" dt="2024-07-18T11:20:57.303" v="5" actId="20577"/>
          <ac:spMkLst>
            <pc:docMk/>
            <pc:sldMk cId="4233331945" sldId="301"/>
            <ac:spMk id="3" creationId="{00000000-0000-0000-0000-000000000000}"/>
          </ac:spMkLst>
        </pc:spChg>
      </pc:sldChg>
    </pc:docChg>
  </pc:docChgLst>
  <pc:docChgLst>
    <pc:chgData clId="Web-{2678BF19-D328-4DF0-A4D4-115D67553AE9}"/>
    <pc:docChg chg="sldOrd">
      <pc:chgData name="" userId="" providerId="" clId="Web-{2678BF19-D328-4DF0-A4D4-115D67553AE9}" dt="2023-07-25T13:09:31.767" v="0"/>
      <pc:docMkLst>
        <pc:docMk/>
      </pc:docMkLst>
      <pc:sldChg chg="ord">
        <pc:chgData name="" userId="" providerId="" clId="Web-{2678BF19-D328-4DF0-A4D4-115D67553AE9}" dt="2023-07-25T13:09:31.767" v="0"/>
        <pc:sldMkLst>
          <pc:docMk/>
          <pc:sldMk cId="3815257387" sldId="258"/>
        </pc:sldMkLst>
      </pc:sldChg>
    </pc:docChg>
  </pc:docChgLst>
  <pc:docChgLst>
    <pc:chgData name="Powell, Kelvin R SCPO USN COMNAVCRUITCOM MIL (USA)" userId="S::kelvin.r.powell.mil@us.navy.mil::22933322-2c17-43c2-a70b-5ab02b6482e4" providerId="AD" clId="Web-{66E59A4B-ED9E-0A31-BAF6-A1F3F3013CD0}"/>
    <pc:docChg chg="modSld">
      <pc:chgData name="Powell, Kelvin R SCPO USN COMNAVCRUITCOM MIL (USA)" userId="S::kelvin.r.powell.mil@us.navy.mil::22933322-2c17-43c2-a70b-5ab02b6482e4" providerId="AD" clId="Web-{66E59A4B-ED9E-0A31-BAF6-A1F3F3013CD0}" dt="2024-08-07T18:54:13.981" v="5" actId="20577"/>
      <pc:docMkLst>
        <pc:docMk/>
      </pc:docMkLst>
      <pc:sldChg chg="modSp">
        <pc:chgData name="Powell, Kelvin R SCPO USN COMNAVCRUITCOM MIL (USA)" userId="S::kelvin.r.powell.mil@us.navy.mil::22933322-2c17-43c2-a70b-5ab02b6482e4" providerId="AD" clId="Web-{66E59A4B-ED9E-0A31-BAF6-A1F3F3013CD0}" dt="2024-08-07T18:54:08.215" v="4" actId="20577"/>
        <pc:sldMkLst>
          <pc:docMk/>
          <pc:sldMk cId="3815257387" sldId="258"/>
        </pc:sldMkLst>
        <pc:spChg chg="mod">
          <ac:chgData name="Powell, Kelvin R SCPO USN COMNAVCRUITCOM MIL (USA)" userId="S::kelvin.r.powell.mil@us.navy.mil::22933322-2c17-43c2-a70b-5ab02b6482e4" providerId="AD" clId="Web-{66E59A4B-ED9E-0A31-BAF6-A1F3F3013CD0}" dt="2024-08-07T18:54:08.215" v="4" actId="20577"/>
          <ac:spMkLst>
            <pc:docMk/>
            <pc:sldMk cId="3815257387" sldId="258"/>
            <ac:spMk id="3" creationId="{00000000-0000-0000-0000-000000000000}"/>
          </ac:spMkLst>
        </pc:spChg>
      </pc:sldChg>
      <pc:sldChg chg="modSp">
        <pc:chgData name="Powell, Kelvin R SCPO USN COMNAVCRUITCOM MIL (USA)" userId="S::kelvin.r.powell.mil@us.navy.mil::22933322-2c17-43c2-a70b-5ab02b6482e4" providerId="AD" clId="Web-{66E59A4B-ED9E-0A31-BAF6-A1F3F3013CD0}" dt="2024-08-07T18:54:13.981" v="5" actId="20577"/>
        <pc:sldMkLst>
          <pc:docMk/>
          <pc:sldMk cId="579601953" sldId="282"/>
        </pc:sldMkLst>
        <pc:spChg chg="mod">
          <ac:chgData name="Powell, Kelvin R SCPO USN COMNAVCRUITCOM MIL (USA)" userId="S::kelvin.r.powell.mil@us.navy.mil::22933322-2c17-43c2-a70b-5ab02b6482e4" providerId="AD" clId="Web-{66E59A4B-ED9E-0A31-BAF6-A1F3F3013CD0}" dt="2024-08-07T18:54:13.981" v="5" actId="20577"/>
          <ac:spMkLst>
            <pc:docMk/>
            <pc:sldMk cId="579601953" sldId="282"/>
            <ac:spMk id="3" creationId="{00000000-0000-0000-0000-000000000000}"/>
          </ac:spMkLst>
        </pc:spChg>
      </pc:sldChg>
    </pc:docChg>
  </pc:docChgLst>
  <pc:docChgLst>
    <pc:chgData name="Chukwuma, Shaqanta C SCPO USN NETPDC (USA)" userId="S::shaqanta.c.chukwuma.mil@us.navy.mil::4a0e297b-a48b-4711-a81d-8df9312a65f5" providerId="AD" clId="Web-{2678BF19-D328-4DF0-A4D4-115D67553AE9}"/>
    <pc:docChg chg="modSld sldOrd">
      <pc:chgData name="Chukwuma, Shaqanta C SCPO USN NETPDC (USA)" userId="S::shaqanta.c.chukwuma.mil@us.navy.mil::4a0e297b-a48b-4711-a81d-8df9312a65f5" providerId="AD" clId="Web-{2678BF19-D328-4DF0-A4D4-115D67553AE9}" dt="2023-07-25T13:11:22.649" v="5"/>
      <pc:docMkLst>
        <pc:docMk/>
      </pc:docMkLst>
      <pc:sldChg chg="ord">
        <pc:chgData name="Chukwuma, Shaqanta C SCPO USN NETPDC (USA)" userId="S::shaqanta.c.chukwuma.mil@us.navy.mil::4a0e297b-a48b-4711-a81d-8df9312a65f5" providerId="AD" clId="Web-{2678BF19-D328-4DF0-A4D4-115D67553AE9}" dt="2023-07-25T13:09:46.221" v="0"/>
        <pc:sldMkLst>
          <pc:docMk/>
          <pc:sldMk cId="3815257387" sldId="258"/>
        </pc:sldMkLst>
      </pc:sldChg>
      <pc:sldChg chg="modSp">
        <pc:chgData name="Chukwuma, Shaqanta C SCPO USN NETPDC (USA)" userId="S::shaqanta.c.chukwuma.mil@us.navy.mil::4a0e297b-a48b-4711-a81d-8df9312a65f5" providerId="AD" clId="Web-{2678BF19-D328-4DF0-A4D4-115D67553AE9}" dt="2023-07-25T13:11:22.649" v="5"/>
        <pc:sldMkLst>
          <pc:docMk/>
          <pc:sldMk cId="937316376" sldId="281"/>
        </pc:sldMkLst>
        <pc:graphicFrameChg chg="mod modGraphic">
          <ac:chgData name="Chukwuma, Shaqanta C SCPO USN NETPDC (USA)" userId="S::shaqanta.c.chukwuma.mil@us.navy.mil::4a0e297b-a48b-4711-a81d-8df9312a65f5" providerId="AD" clId="Web-{2678BF19-D328-4DF0-A4D4-115D67553AE9}" dt="2023-07-25T13:11:22.649" v="5"/>
          <ac:graphicFrameMkLst>
            <pc:docMk/>
            <pc:sldMk cId="937316376" sldId="281"/>
            <ac:graphicFrameMk id="5" creationId="{00000000-0000-0000-0000-000000000000}"/>
          </ac:graphicFrameMkLst>
        </pc:graphicFrameChg>
      </pc:sldChg>
      <pc:sldChg chg="modSp">
        <pc:chgData name="Chukwuma, Shaqanta C SCPO USN NETPDC (USA)" userId="S::shaqanta.c.chukwuma.mil@us.navy.mil::4a0e297b-a48b-4711-a81d-8df9312a65f5" providerId="AD" clId="Web-{2678BF19-D328-4DF0-A4D4-115D67553AE9}" dt="2023-07-25T13:10:38.740" v="3" actId="20577"/>
        <pc:sldMkLst>
          <pc:docMk/>
          <pc:sldMk cId="1137307887" sldId="297"/>
        </pc:sldMkLst>
        <pc:spChg chg="mod">
          <ac:chgData name="Chukwuma, Shaqanta C SCPO USN NETPDC (USA)" userId="S::shaqanta.c.chukwuma.mil@us.navy.mil::4a0e297b-a48b-4711-a81d-8df9312a65f5" providerId="AD" clId="Web-{2678BF19-D328-4DF0-A4D4-115D67553AE9}" dt="2023-07-25T13:10:38.740" v="3" actId="20577"/>
          <ac:spMkLst>
            <pc:docMk/>
            <pc:sldMk cId="1137307887" sldId="297"/>
            <ac:spMk id="3" creationId="{00000000-0000-0000-0000-000000000000}"/>
          </ac:spMkLst>
        </pc:spChg>
      </pc:sldChg>
    </pc:docChg>
  </pc:docChgLst>
  <pc:docChgLst>
    <pc:chgData name="Chukwuma, Shaqanta C SCPO USN NETPDC (USA)" userId="S::shaqanta.c.chukwuma.mil@us.navy.mil::4a0e297b-a48b-4711-a81d-8df9312a65f5" providerId="AD" clId="Web-{64407B7B-E500-4A48-86C4-C10086AB57B8}"/>
    <pc:docChg chg="modSld">
      <pc:chgData name="Chukwuma, Shaqanta C SCPO USN NETPDC (USA)" userId="S::shaqanta.c.chukwuma.mil@us.navy.mil::4a0e297b-a48b-4711-a81d-8df9312a65f5" providerId="AD" clId="Web-{64407B7B-E500-4A48-86C4-C10086AB57B8}" dt="2023-08-15T23:52:47.110" v="32" actId="20577"/>
      <pc:docMkLst>
        <pc:docMk/>
      </pc:docMkLst>
      <pc:sldChg chg="modNotes">
        <pc:chgData name="Chukwuma, Shaqanta C SCPO USN NETPDC (USA)" userId="S::shaqanta.c.chukwuma.mil@us.navy.mil::4a0e297b-a48b-4711-a81d-8df9312a65f5" providerId="AD" clId="Web-{64407B7B-E500-4A48-86C4-C10086AB57B8}" dt="2023-08-15T23:50:50.374" v="22"/>
        <pc:sldMkLst>
          <pc:docMk/>
          <pc:sldMk cId="3815257387" sldId="258"/>
        </pc:sldMkLst>
      </pc:sldChg>
      <pc:sldChg chg="modSp">
        <pc:chgData name="Chukwuma, Shaqanta C SCPO USN NETPDC (USA)" userId="S::shaqanta.c.chukwuma.mil@us.navy.mil::4a0e297b-a48b-4711-a81d-8df9312a65f5" providerId="AD" clId="Web-{64407B7B-E500-4A48-86C4-C10086AB57B8}" dt="2023-08-15T23:51:33.625" v="24" actId="20577"/>
        <pc:sldMkLst>
          <pc:docMk/>
          <pc:sldMk cId="822237060" sldId="274"/>
        </pc:sldMkLst>
        <pc:spChg chg="mod">
          <ac:chgData name="Chukwuma, Shaqanta C SCPO USN NETPDC (USA)" userId="S::shaqanta.c.chukwuma.mil@us.navy.mil::4a0e297b-a48b-4711-a81d-8df9312a65f5" providerId="AD" clId="Web-{64407B7B-E500-4A48-86C4-C10086AB57B8}" dt="2023-08-15T23:51:33.625" v="24" actId="20577"/>
          <ac:spMkLst>
            <pc:docMk/>
            <pc:sldMk cId="822237060" sldId="274"/>
            <ac:spMk id="3" creationId="{00000000-0000-0000-0000-000000000000}"/>
          </ac:spMkLst>
        </pc:spChg>
      </pc:sldChg>
      <pc:sldChg chg="modNotes">
        <pc:chgData name="Chukwuma, Shaqanta C SCPO USN NETPDC (USA)" userId="S::shaqanta.c.chukwuma.mil@us.navy.mil::4a0e297b-a48b-4711-a81d-8df9312a65f5" providerId="AD" clId="Web-{64407B7B-E500-4A48-86C4-C10086AB57B8}" dt="2023-08-15T23:50:39.827" v="11"/>
        <pc:sldMkLst>
          <pc:docMk/>
          <pc:sldMk cId="579601953" sldId="282"/>
        </pc:sldMkLst>
      </pc:sldChg>
      <pc:sldChg chg="modSp">
        <pc:chgData name="Chukwuma, Shaqanta C SCPO USN NETPDC (USA)" userId="S::shaqanta.c.chukwuma.mil@us.navy.mil::4a0e297b-a48b-4711-a81d-8df9312a65f5" providerId="AD" clId="Web-{64407B7B-E500-4A48-86C4-C10086AB57B8}" dt="2023-08-15T23:51:45.656" v="25" actId="20577"/>
        <pc:sldMkLst>
          <pc:docMk/>
          <pc:sldMk cId="1432050716" sldId="290"/>
        </pc:sldMkLst>
        <pc:spChg chg="mod">
          <ac:chgData name="Chukwuma, Shaqanta C SCPO USN NETPDC (USA)" userId="S::shaqanta.c.chukwuma.mil@us.navy.mil::4a0e297b-a48b-4711-a81d-8df9312a65f5" providerId="AD" clId="Web-{64407B7B-E500-4A48-86C4-C10086AB57B8}" dt="2023-08-15T23:51:45.656" v="25" actId="20577"/>
          <ac:spMkLst>
            <pc:docMk/>
            <pc:sldMk cId="1432050716" sldId="290"/>
            <ac:spMk id="7" creationId="{00000000-0000-0000-0000-000000000000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64407B7B-E500-4A48-86C4-C10086AB57B8}" dt="2023-08-15T23:52:00.250" v="26" actId="20577"/>
        <pc:sldMkLst>
          <pc:docMk/>
          <pc:sldMk cId="827393657" sldId="292"/>
        </pc:sldMkLst>
        <pc:spChg chg="mod">
          <ac:chgData name="Chukwuma, Shaqanta C SCPO USN NETPDC (USA)" userId="S::shaqanta.c.chukwuma.mil@us.navy.mil::4a0e297b-a48b-4711-a81d-8df9312a65f5" providerId="AD" clId="Web-{64407B7B-E500-4A48-86C4-C10086AB57B8}" dt="2023-08-15T23:52:00.250" v="26" actId="20577"/>
          <ac:spMkLst>
            <pc:docMk/>
            <pc:sldMk cId="827393657" sldId="292"/>
            <ac:spMk id="14" creationId="{00000000-0000-0000-0000-000000000000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64407B7B-E500-4A48-86C4-C10086AB57B8}" dt="2023-08-15T23:52:10.750" v="27" actId="20577"/>
        <pc:sldMkLst>
          <pc:docMk/>
          <pc:sldMk cId="3757940193" sldId="294"/>
        </pc:sldMkLst>
        <pc:spChg chg="mod">
          <ac:chgData name="Chukwuma, Shaqanta C SCPO USN NETPDC (USA)" userId="S::shaqanta.c.chukwuma.mil@us.navy.mil::4a0e297b-a48b-4711-a81d-8df9312a65f5" providerId="AD" clId="Web-{64407B7B-E500-4A48-86C4-C10086AB57B8}" dt="2023-08-15T23:52:10.750" v="27" actId="20577"/>
          <ac:spMkLst>
            <pc:docMk/>
            <pc:sldMk cId="3757940193" sldId="294"/>
            <ac:spMk id="14" creationId="{00000000-0000-0000-0000-000000000000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64407B7B-E500-4A48-86C4-C10086AB57B8}" dt="2023-08-15T23:52:19.157" v="28" actId="20577"/>
        <pc:sldMkLst>
          <pc:docMk/>
          <pc:sldMk cId="3689406998" sldId="296"/>
        </pc:sldMkLst>
        <pc:spChg chg="mod">
          <ac:chgData name="Chukwuma, Shaqanta C SCPO USN NETPDC (USA)" userId="S::shaqanta.c.chukwuma.mil@us.navy.mil::4a0e297b-a48b-4711-a81d-8df9312a65f5" providerId="AD" clId="Web-{64407B7B-E500-4A48-86C4-C10086AB57B8}" dt="2023-08-15T23:52:19.157" v="28" actId="20577"/>
          <ac:spMkLst>
            <pc:docMk/>
            <pc:sldMk cId="3689406998" sldId="296"/>
            <ac:spMk id="11" creationId="{00000000-0000-0000-0000-000000000000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64407B7B-E500-4A48-86C4-C10086AB57B8}" dt="2023-08-15T23:52:28.672" v="29" actId="20577"/>
        <pc:sldMkLst>
          <pc:docMk/>
          <pc:sldMk cId="1137307887" sldId="297"/>
        </pc:sldMkLst>
        <pc:spChg chg="mod">
          <ac:chgData name="Chukwuma, Shaqanta C SCPO USN NETPDC (USA)" userId="S::shaqanta.c.chukwuma.mil@us.navy.mil::4a0e297b-a48b-4711-a81d-8df9312a65f5" providerId="AD" clId="Web-{64407B7B-E500-4A48-86C4-C10086AB57B8}" dt="2023-08-15T23:52:28.672" v="29" actId="20577"/>
          <ac:spMkLst>
            <pc:docMk/>
            <pc:sldMk cId="1137307887" sldId="297"/>
            <ac:spMk id="8" creationId="{00000000-0000-0000-0000-000000000000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64407B7B-E500-4A48-86C4-C10086AB57B8}" dt="2023-08-15T23:52:34.563" v="30" actId="20577"/>
        <pc:sldMkLst>
          <pc:docMk/>
          <pc:sldMk cId="4035832596" sldId="298"/>
        </pc:sldMkLst>
        <pc:spChg chg="mod">
          <ac:chgData name="Chukwuma, Shaqanta C SCPO USN NETPDC (USA)" userId="S::shaqanta.c.chukwuma.mil@us.navy.mil::4a0e297b-a48b-4711-a81d-8df9312a65f5" providerId="AD" clId="Web-{64407B7B-E500-4A48-86C4-C10086AB57B8}" dt="2023-08-15T23:52:34.563" v="30" actId="20577"/>
          <ac:spMkLst>
            <pc:docMk/>
            <pc:sldMk cId="4035832596" sldId="298"/>
            <ac:spMk id="8" creationId="{00000000-0000-0000-0000-000000000000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64407B7B-E500-4A48-86C4-C10086AB57B8}" dt="2023-08-15T23:52:40.360" v="31" actId="20577"/>
        <pc:sldMkLst>
          <pc:docMk/>
          <pc:sldMk cId="3501178708" sldId="299"/>
        </pc:sldMkLst>
        <pc:spChg chg="mod">
          <ac:chgData name="Chukwuma, Shaqanta C SCPO USN NETPDC (USA)" userId="S::shaqanta.c.chukwuma.mil@us.navy.mil::4a0e297b-a48b-4711-a81d-8df9312a65f5" providerId="AD" clId="Web-{64407B7B-E500-4A48-86C4-C10086AB57B8}" dt="2023-08-15T23:52:40.360" v="31" actId="20577"/>
          <ac:spMkLst>
            <pc:docMk/>
            <pc:sldMk cId="3501178708" sldId="299"/>
            <ac:spMk id="7" creationId="{00000000-0000-0000-0000-000000000000}"/>
          </ac:spMkLst>
        </pc:spChg>
      </pc:sldChg>
      <pc:sldChg chg="modSp">
        <pc:chgData name="Chukwuma, Shaqanta C SCPO USN NETPDC (USA)" userId="S::shaqanta.c.chukwuma.mil@us.navy.mil::4a0e297b-a48b-4711-a81d-8df9312a65f5" providerId="AD" clId="Web-{64407B7B-E500-4A48-86C4-C10086AB57B8}" dt="2023-08-15T23:52:47.110" v="32" actId="20577"/>
        <pc:sldMkLst>
          <pc:docMk/>
          <pc:sldMk cId="2139330302" sldId="300"/>
        </pc:sldMkLst>
        <pc:spChg chg="mod">
          <ac:chgData name="Chukwuma, Shaqanta C SCPO USN NETPDC (USA)" userId="S::shaqanta.c.chukwuma.mil@us.navy.mil::4a0e297b-a48b-4711-a81d-8df9312a65f5" providerId="AD" clId="Web-{64407B7B-E500-4A48-86C4-C10086AB57B8}" dt="2023-08-15T23:52:47.110" v="32" actId="20577"/>
          <ac:spMkLst>
            <pc:docMk/>
            <pc:sldMk cId="2139330302" sldId="300"/>
            <ac:spMk id="8" creationId="{00000000-0000-0000-0000-000000000000}"/>
          </ac:spMkLst>
        </pc:spChg>
      </pc:sldChg>
    </pc:docChg>
  </pc:docChgLst>
  <pc:docChgLst>
    <pc:chgData name="Powell, Kelvin R SCPO USN COMNAVCRUITCOM MIL (USA)" userId="S::kelvin.r.powell.mil@us.navy.mil::22933322-2c17-43c2-a70b-5ab02b6482e4" providerId="AD" clId="Web-{C30F83F4-9D74-AA57-4B9F-3721B92D7A17}"/>
    <pc:docChg chg="modSld">
      <pc:chgData name="Powell, Kelvin R SCPO USN COMNAVCRUITCOM MIL (USA)" userId="S::kelvin.r.powell.mil@us.navy.mil::22933322-2c17-43c2-a70b-5ab02b6482e4" providerId="AD" clId="Web-{C30F83F4-9D74-AA57-4B9F-3721B92D7A17}" dt="2024-08-09T15:02:11.853" v="6" actId="20577"/>
      <pc:docMkLst>
        <pc:docMk/>
      </pc:docMkLst>
      <pc:sldChg chg="modSp">
        <pc:chgData name="Powell, Kelvin R SCPO USN COMNAVCRUITCOM MIL (USA)" userId="S::kelvin.r.powell.mil@us.navy.mil::22933322-2c17-43c2-a70b-5ab02b6482e4" providerId="AD" clId="Web-{C30F83F4-9D74-AA57-4B9F-3721B92D7A17}" dt="2024-08-09T15:02:11.853" v="6" actId="20577"/>
        <pc:sldMkLst>
          <pc:docMk/>
          <pc:sldMk cId="1856218937" sldId="283"/>
        </pc:sldMkLst>
        <pc:spChg chg="mod">
          <ac:chgData name="Powell, Kelvin R SCPO USN COMNAVCRUITCOM MIL (USA)" userId="S::kelvin.r.powell.mil@us.navy.mil::22933322-2c17-43c2-a70b-5ab02b6482e4" providerId="AD" clId="Web-{C30F83F4-9D74-AA57-4B9F-3721B92D7A17}" dt="2024-08-09T15:02:11.853" v="6" actId="20577"/>
          <ac:spMkLst>
            <pc:docMk/>
            <pc:sldMk cId="1856218937" sldId="283"/>
            <ac:spMk id="3" creationId="{00000000-0000-0000-0000-000000000000}"/>
          </ac:spMkLst>
        </pc:spChg>
      </pc:sldChg>
    </pc:docChg>
  </pc:docChgLst>
  <pc:docChgLst>
    <pc:chgData name="Powell, Kelvin R SCPO USN COMNAVCRUITCOM MIL (USA)" userId="S::kelvin.r.powell.mil@us.navy.mil::22933322-2c17-43c2-a70b-5ab02b6482e4" providerId="AD" clId="Web-{0D3A80BF-6373-98E9-7AFA-0762102E088D}"/>
    <pc:docChg chg="modSld">
      <pc:chgData name="Powell, Kelvin R SCPO USN COMNAVCRUITCOM MIL (USA)" userId="S::kelvin.r.powell.mil@us.navy.mil::22933322-2c17-43c2-a70b-5ab02b6482e4" providerId="AD" clId="Web-{0D3A80BF-6373-98E9-7AFA-0762102E088D}" dt="2024-08-27T16:40:52.761" v="1" actId="20577"/>
      <pc:docMkLst>
        <pc:docMk/>
      </pc:docMkLst>
      <pc:sldChg chg="modSp">
        <pc:chgData name="Powell, Kelvin R SCPO USN COMNAVCRUITCOM MIL (USA)" userId="S::kelvin.r.powell.mil@us.navy.mil::22933322-2c17-43c2-a70b-5ab02b6482e4" providerId="AD" clId="Web-{0D3A80BF-6373-98E9-7AFA-0762102E088D}" dt="2024-08-27T16:40:52.761" v="1" actId="20577"/>
        <pc:sldMkLst>
          <pc:docMk/>
          <pc:sldMk cId="3521648519" sldId="285"/>
        </pc:sldMkLst>
        <pc:spChg chg="mod">
          <ac:chgData name="Powell, Kelvin R SCPO USN COMNAVCRUITCOM MIL (USA)" userId="S::kelvin.r.powell.mil@us.navy.mil::22933322-2c17-43c2-a70b-5ab02b6482e4" providerId="AD" clId="Web-{0D3A80BF-6373-98E9-7AFA-0762102E088D}" dt="2024-08-27T16:40:52.761" v="1" actId="20577"/>
          <ac:spMkLst>
            <pc:docMk/>
            <pc:sldMk cId="3521648519" sldId="285"/>
            <ac:spMk id="3" creationId="{00000000-0000-0000-0000-000000000000}"/>
          </ac:spMkLst>
        </pc:spChg>
      </pc:sldChg>
    </pc:docChg>
  </pc:docChgLst>
  <pc:docChgLst>
    <pc:chgData name="Osborne, James R MCPO USN DCNO N1 (USA)" userId="S::james.r.osborne.mil@us.navy.mil::db38b5b9-a24d-48a5-8eba-4cddad04ac17" providerId="AD" clId="Web-{339C2BD9-4766-4B3F-84A8-0E2763384379}"/>
    <pc:docChg chg="mod modSld">
      <pc:chgData name="Osborne, James R MCPO USN DCNO N1 (USA)" userId="S::james.r.osborne.mil@us.navy.mil::db38b5b9-a24d-48a5-8eba-4cddad04ac17" providerId="AD" clId="Web-{339C2BD9-4766-4B3F-84A8-0E2763384379}" dt="2024-08-15T16:02:20.009" v="38" actId="20577"/>
      <pc:docMkLst>
        <pc:docMk/>
      </pc:docMkLst>
      <pc:sldChg chg="modSp modCm">
        <pc:chgData name="Osborne, James R MCPO USN DCNO N1 (USA)" userId="S::james.r.osborne.mil@us.navy.mil::db38b5b9-a24d-48a5-8eba-4cddad04ac17" providerId="AD" clId="Web-{339C2BD9-4766-4B3F-84A8-0E2763384379}" dt="2024-08-15T16:02:20.009" v="38" actId="20577"/>
        <pc:sldMkLst>
          <pc:docMk/>
          <pc:sldMk cId="822237060" sldId="274"/>
        </pc:sldMkLst>
        <pc:spChg chg="mod">
          <ac:chgData name="Osborne, James R MCPO USN DCNO N1 (USA)" userId="S::james.r.osborne.mil@us.navy.mil::db38b5b9-a24d-48a5-8eba-4cddad04ac17" providerId="AD" clId="Web-{339C2BD9-4766-4B3F-84A8-0E2763384379}" dt="2024-08-15T16:02:20.009" v="38" actId="20577"/>
          <ac:spMkLst>
            <pc:docMk/>
            <pc:sldMk cId="822237060" sldId="274"/>
            <ac:spMk id="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Osborne, James R MCPO USN DCNO N1 (USA)" userId="S::james.r.osborne.mil@us.navy.mil::db38b5b9-a24d-48a5-8eba-4cddad04ac17" providerId="AD" clId="Web-{339C2BD9-4766-4B3F-84A8-0E2763384379}" dt="2024-08-15T16:02:13.603" v="37" actId="20577"/>
              <pc2:cmMkLst xmlns:pc2="http://schemas.microsoft.com/office/powerpoint/2019/9/main/command">
                <pc:docMk/>
                <pc:sldMk cId="822237060" sldId="274"/>
                <pc2:cmMk id="{80796AB7-D903-4207-A0C3-F24EDB7BBB2C}"/>
              </pc2:cmMkLst>
            </pc226:cmChg>
          </p:ext>
        </pc:extLst>
      </pc:sldChg>
      <pc:sldChg chg="modSp">
        <pc:chgData name="Osborne, James R MCPO USN DCNO N1 (USA)" userId="S::james.r.osborne.mil@us.navy.mil::db38b5b9-a24d-48a5-8eba-4cddad04ac17" providerId="AD" clId="Web-{339C2BD9-4766-4B3F-84A8-0E2763384379}" dt="2024-08-15T15:55:27.761" v="20" actId="20577"/>
        <pc:sldMkLst>
          <pc:docMk/>
          <pc:sldMk cId="579601953" sldId="282"/>
        </pc:sldMkLst>
        <pc:spChg chg="mod">
          <ac:chgData name="Osborne, James R MCPO USN DCNO N1 (USA)" userId="S::james.r.osborne.mil@us.navy.mil::db38b5b9-a24d-48a5-8eba-4cddad04ac17" providerId="AD" clId="Web-{339C2BD9-4766-4B3F-84A8-0E2763384379}" dt="2024-08-15T15:55:27.761" v="20" actId="20577"/>
          <ac:spMkLst>
            <pc:docMk/>
            <pc:sldMk cId="579601953" sldId="282"/>
            <ac:spMk id="3" creationId="{00000000-0000-0000-0000-000000000000}"/>
          </ac:spMkLst>
        </pc:spChg>
      </pc:sldChg>
      <pc:sldChg chg="modSp modCm">
        <pc:chgData name="Osborne, James R MCPO USN DCNO N1 (USA)" userId="S::james.r.osborne.mil@us.navy.mil::db38b5b9-a24d-48a5-8eba-4cddad04ac17" providerId="AD" clId="Web-{339C2BD9-4766-4B3F-84A8-0E2763384379}" dt="2024-08-15T15:59:21.450" v="35" actId="20577"/>
        <pc:sldMkLst>
          <pc:docMk/>
          <pc:sldMk cId="1856218937" sldId="283"/>
        </pc:sldMkLst>
        <pc:spChg chg="mod">
          <ac:chgData name="Osborne, James R MCPO USN DCNO N1 (USA)" userId="S::james.r.osborne.mil@us.navy.mil::db38b5b9-a24d-48a5-8eba-4cddad04ac17" providerId="AD" clId="Web-{339C2BD9-4766-4B3F-84A8-0E2763384379}" dt="2024-08-15T15:59:21.450" v="35" actId="20577"/>
          <ac:spMkLst>
            <pc:docMk/>
            <pc:sldMk cId="1856218937" sldId="283"/>
            <ac:spMk id="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Osborne, James R MCPO USN DCNO N1 (USA)" userId="S::james.r.osborne.mil@us.navy.mil::db38b5b9-a24d-48a5-8eba-4cddad04ac17" providerId="AD" clId="Web-{339C2BD9-4766-4B3F-84A8-0E2763384379}" dt="2024-08-15T15:59:21.450" v="35" actId="20577"/>
              <pc2:cmMkLst xmlns:pc2="http://schemas.microsoft.com/office/powerpoint/2019/9/main/command">
                <pc:docMk/>
                <pc:sldMk cId="1856218937" sldId="283"/>
                <pc2:cmMk id="{5858A2BD-3E1E-44D1-93F3-F0628140E6A7}"/>
              </pc2:cmMkLst>
            </pc226:cmChg>
          </p:ext>
        </pc:extLst>
      </pc:sldChg>
      <pc:sldChg chg="modSp">
        <pc:chgData name="Osborne, James R MCPO USN DCNO N1 (USA)" userId="S::james.r.osborne.mil@us.navy.mil::db38b5b9-a24d-48a5-8eba-4cddad04ac17" providerId="AD" clId="Web-{339C2BD9-4766-4B3F-84A8-0E2763384379}" dt="2024-08-15T15:57:55.147" v="31" actId="20577"/>
        <pc:sldMkLst>
          <pc:docMk/>
          <pc:sldMk cId="3521648519" sldId="285"/>
        </pc:sldMkLst>
        <pc:spChg chg="mod">
          <ac:chgData name="Osborne, James R MCPO USN DCNO N1 (USA)" userId="S::james.r.osborne.mil@us.navy.mil::db38b5b9-a24d-48a5-8eba-4cddad04ac17" providerId="AD" clId="Web-{339C2BD9-4766-4B3F-84A8-0E2763384379}" dt="2024-08-15T15:57:55.147" v="31" actId="20577"/>
          <ac:spMkLst>
            <pc:docMk/>
            <pc:sldMk cId="3521648519" sldId="285"/>
            <ac:spMk id="3" creationId="{00000000-0000-0000-0000-000000000000}"/>
          </ac:spMkLst>
        </pc:spChg>
      </pc:sldChg>
      <pc:sldChg chg="modNotes">
        <pc:chgData name="Osborne, James R MCPO USN DCNO N1 (USA)" userId="S::james.r.osborne.mil@us.navy.mil::db38b5b9-a24d-48a5-8eba-4cddad04ac17" providerId="AD" clId="Web-{339C2BD9-4766-4B3F-84A8-0E2763384379}" dt="2024-08-15T15:56:22.734" v="26"/>
        <pc:sldMkLst>
          <pc:docMk/>
          <pc:sldMk cId="4233331945" sldId="301"/>
        </pc:sldMkLst>
      </pc:sldChg>
    </pc:docChg>
  </pc:docChgLst>
  <pc:docChgLst>
    <pc:chgData name="Almonte, Marcelo MCPO USN NETC PENSACOLA FL (USA)" userId="S::marcelo.almonte.mil@us.navy.mil::6da9497a-c4c6-4b8b-a982-0c29bc2bfa3a" providerId="AD" clId="Web-{D84BF3C8-5CD3-4BAB-A637-6AA96E26A881}"/>
    <pc:docChg chg="modSld">
      <pc:chgData name="Almonte, Marcelo MCPO USN NETC PENSACOLA FL (USA)" userId="S::marcelo.almonte.mil@us.navy.mil::6da9497a-c4c6-4b8b-a982-0c29bc2bfa3a" providerId="AD" clId="Web-{D84BF3C8-5CD3-4BAB-A637-6AA96E26A881}" dt="2024-08-07T19:16:57.374" v="15"/>
      <pc:docMkLst>
        <pc:docMk/>
      </pc:docMkLst>
      <pc:sldChg chg="addCm">
        <pc:chgData name="Almonte, Marcelo MCPO USN NETC PENSACOLA FL (USA)" userId="S::marcelo.almonte.mil@us.navy.mil::6da9497a-c4c6-4b8b-a982-0c29bc2bfa3a" providerId="AD" clId="Web-{D84BF3C8-5CD3-4BAB-A637-6AA96E26A881}" dt="2024-08-07T19:16:39.780" v="14"/>
        <pc:sldMkLst>
          <pc:docMk/>
          <pc:sldMk cId="1248904320" sldId="26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Almonte, Marcelo MCPO USN NETC PENSACOLA FL (USA)" userId="S::marcelo.almonte.mil@us.navy.mil::6da9497a-c4c6-4b8b-a982-0c29bc2bfa3a" providerId="AD" clId="Web-{D84BF3C8-5CD3-4BAB-A637-6AA96E26A881}" dt="2024-08-07T19:16:39.780" v="14"/>
              <pc2:cmMkLst xmlns:pc2="http://schemas.microsoft.com/office/powerpoint/2019/9/main/command">
                <pc:docMk/>
                <pc:sldMk cId="1248904320" sldId="263"/>
                <pc2:cmMk id="{29FAC073-529D-426E-A72C-6F93A5022BFA}"/>
              </pc2:cmMkLst>
            </pc226:cmChg>
          </p:ext>
        </pc:extLst>
      </pc:sldChg>
      <pc:sldChg chg="modSp">
        <pc:chgData name="Almonte, Marcelo MCPO USN NETC PENSACOLA FL (USA)" userId="S::marcelo.almonte.mil@us.navy.mil::6da9497a-c4c6-4b8b-a982-0c29bc2bfa3a" providerId="AD" clId="Web-{D84BF3C8-5CD3-4BAB-A637-6AA96E26A881}" dt="2024-08-07T19:08:55.368" v="11" actId="20577"/>
        <pc:sldMkLst>
          <pc:docMk/>
          <pc:sldMk cId="822237060" sldId="274"/>
        </pc:sldMkLst>
        <pc:spChg chg="mod">
          <ac:chgData name="Almonte, Marcelo MCPO USN NETC PENSACOLA FL (USA)" userId="S::marcelo.almonte.mil@us.navy.mil::6da9497a-c4c6-4b8b-a982-0c29bc2bfa3a" providerId="AD" clId="Web-{D84BF3C8-5CD3-4BAB-A637-6AA96E26A881}" dt="2024-08-07T19:08:55.368" v="11" actId="20577"/>
          <ac:spMkLst>
            <pc:docMk/>
            <pc:sldMk cId="822237060" sldId="274"/>
            <ac:spMk id="3" creationId="{00000000-0000-0000-0000-000000000000}"/>
          </ac:spMkLst>
        </pc:spChg>
      </pc:sldChg>
      <pc:sldChg chg="addCm">
        <pc:chgData name="Almonte, Marcelo MCPO USN NETC PENSACOLA FL (USA)" userId="S::marcelo.almonte.mil@us.navy.mil::6da9497a-c4c6-4b8b-a982-0c29bc2bfa3a" providerId="AD" clId="Web-{D84BF3C8-5CD3-4BAB-A637-6AA96E26A881}" dt="2024-08-07T19:16:57.374" v="15"/>
        <pc:sldMkLst>
          <pc:docMk/>
          <pc:sldMk cId="2306909477" sldId="28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Almonte, Marcelo MCPO USN NETC PENSACOLA FL (USA)" userId="S::marcelo.almonte.mil@us.navy.mil::6da9497a-c4c6-4b8b-a982-0c29bc2bfa3a" providerId="AD" clId="Web-{D84BF3C8-5CD3-4BAB-A637-6AA96E26A881}" dt="2024-08-07T19:16:57.374" v="15"/>
              <pc2:cmMkLst xmlns:pc2="http://schemas.microsoft.com/office/powerpoint/2019/9/main/command">
                <pc:docMk/>
                <pc:sldMk cId="2306909477" sldId="280"/>
                <pc2:cmMk id="{E5E992B6-06A7-49B6-9C80-99E2536A3054}"/>
              </pc2:cmMkLst>
            </pc226:cmChg>
          </p:ext>
        </pc:extLst>
      </pc:sldChg>
      <pc:sldChg chg="modSp">
        <pc:chgData name="Almonte, Marcelo MCPO USN NETC PENSACOLA FL (USA)" userId="S::marcelo.almonte.mil@us.navy.mil::6da9497a-c4c6-4b8b-a982-0c29bc2bfa3a" providerId="AD" clId="Web-{D84BF3C8-5CD3-4BAB-A637-6AA96E26A881}" dt="2024-08-07T19:03:55.973" v="2" actId="20577"/>
        <pc:sldMkLst>
          <pc:docMk/>
          <pc:sldMk cId="3521648519" sldId="285"/>
        </pc:sldMkLst>
        <pc:spChg chg="mod">
          <ac:chgData name="Almonte, Marcelo MCPO USN NETC PENSACOLA FL (USA)" userId="S::marcelo.almonte.mil@us.navy.mil::6da9497a-c4c6-4b8b-a982-0c29bc2bfa3a" providerId="AD" clId="Web-{D84BF3C8-5CD3-4BAB-A637-6AA96E26A881}" dt="2024-08-07T19:03:55.973" v="2" actId="20577"/>
          <ac:spMkLst>
            <pc:docMk/>
            <pc:sldMk cId="3521648519" sldId="285"/>
            <ac:spMk id="3" creationId="{00000000-0000-0000-0000-000000000000}"/>
          </ac:spMkLst>
        </pc:spChg>
      </pc:sldChg>
      <pc:sldChg chg="addCm">
        <pc:chgData name="Almonte, Marcelo MCPO USN NETC PENSACOLA FL (USA)" userId="S::marcelo.almonte.mil@us.navy.mil::6da9497a-c4c6-4b8b-a982-0c29bc2bfa3a" providerId="AD" clId="Web-{D84BF3C8-5CD3-4BAB-A637-6AA96E26A881}" dt="2024-08-07T19:11:48.729" v="13"/>
        <pc:sldMkLst>
          <pc:docMk/>
          <pc:sldMk cId="2386043900" sldId="30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Almonte, Marcelo MCPO USN NETC PENSACOLA FL (USA)" userId="S::marcelo.almonte.mil@us.navy.mil::6da9497a-c4c6-4b8b-a982-0c29bc2bfa3a" providerId="AD" clId="Web-{D84BF3C8-5CD3-4BAB-A637-6AA96E26A881}" dt="2024-08-07T19:11:48.729" v="13"/>
              <pc2:cmMkLst xmlns:pc2="http://schemas.microsoft.com/office/powerpoint/2019/9/main/command">
                <pc:docMk/>
                <pc:sldMk cId="2386043900" sldId="303"/>
                <pc2:cmMk id="{6F7E1447-50D3-4217-8466-48BE59831E2E}"/>
              </pc2:cmMkLst>
            </pc226:cmChg>
            <pc226:cmChg xmlns:pc226="http://schemas.microsoft.com/office/powerpoint/2022/06/main/command" chg="add">
              <pc226:chgData name="Almonte, Marcelo MCPO USN NETC PENSACOLA FL (USA)" userId="S::marcelo.almonte.mil@us.navy.mil::6da9497a-c4c6-4b8b-a982-0c29bc2bfa3a" providerId="AD" clId="Web-{D84BF3C8-5CD3-4BAB-A637-6AA96E26A881}" dt="2024-08-07T19:10:14.587" v="12"/>
              <pc2:cmMkLst xmlns:pc2="http://schemas.microsoft.com/office/powerpoint/2019/9/main/command">
                <pc:docMk/>
                <pc:sldMk cId="2386043900" sldId="303"/>
                <pc2:cmMk id="{04837088-CA95-4122-97D3-7ECA32B1E98D}"/>
              </pc2:cmMkLst>
            </pc226:cmChg>
          </p:ext>
        </pc:extLst>
      </pc:sldChg>
    </pc:docChg>
  </pc:docChgLst>
  <pc:docChgLst>
    <pc:chgData name="Almonte, Marcelo MCPO USN NETC PENSACOLA FL (USA)" userId="S::marcelo.almonte.mil@us.navy.mil::6da9497a-c4c6-4b8b-a982-0c29bc2bfa3a" providerId="AD" clId="Web-{A5882956-1BB7-48A6-8A56-273348F69255}"/>
    <pc:docChg chg="">
      <pc:chgData name="Almonte, Marcelo MCPO USN NETC PENSACOLA FL (USA)" userId="S::marcelo.almonte.mil@us.navy.mil::6da9497a-c4c6-4b8b-a982-0c29bc2bfa3a" providerId="AD" clId="Web-{A5882956-1BB7-48A6-8A56-273348F69255}" dt="2024-08-07T19:46:33.229" v="3"/>
      <pc:docMkLst>
        <pc:docMk/>
      </pc:docMkLst>
      <pc:sldChg chg="modCm">
        <pc:chgData name="Almonte, Marcelo MCPO USN NETC PENSACOLA FL (USA)" userId="S::marcelo.almonte.mil@us.navy.mil::6da9497a-c4c6-4b8b-a982-0c29bc2bfa3a" providerId="AD" clId="Web-{A5882956-1BB7-48A6-8A56-273348F69255}" dt="2024-08-07T19:46:33.229" v="3"/>
        <pc:sldMkLst>
          <pc:docMk/>
          <pc:sldMk cId="3815257387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Almonte, Marcelo MCPO USN NETC PENSACOLA FL (USA)" userId="S::marcelo.almonte.mil@us.navy.mil::6da9497a-c4c6-4b8b-a982-0c29bc2bfa3a" providerId="AD" clId="Web-{A5882956-1BB7-48A6-8A56-273348F69255}" dt="2024-08-07T19:46:33.229" v="3"/>
              <pc2:cmMkLst xmlns:pc2="http://schemas.microsoft.com/office/powerpoint/2019/9/main/command">
                <pc:docMk/>
                <pc:sldMk cId="3815257387" sldId="258"/>
                <pc2:cmMk id="{4F2043BE-9E22-42C2-838A-0EC9191025E2}"/>
              </pc2:cmMkLst>
            </pc226:cmChg>
          </p:ext>
        </pc:extLst>
      </pc:sldChg>
      <pc:sldChg chg="modCm">
        <pc:chgData name="Almonte, Marcelo MCPO USN NETC PENSACOLA FL (USA)" userId="S::marcelo.almonte.mil@us.navy.mil::6da9497a-c4c6-4b8b-a982-0c29bc2bfa3a" providerId="AD" clId="Web-{A5882956-1BB7-48A6-8A56-273348F69255}" dt="2024-08-07T19:46:14.683" v="2"/>
        <pc:sldMkLst>
          <pc:docMk/>
          <pc:sldMk cId="2386043900" sldId="30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Almonte, Marcelo MCPO USN NETC PENSACOLA FL (USA)" userId="S::marcelo.almonte.mil@us.navy.mil::6da9497a-c4c6-4b8b-a982-0c29bc2bfa3a" providerId="AD" clId="Web-{A5882956-1BB7-48A6-8A56-273348F69255}" dt="2024-08-07T19:46:14.683" v="2"/>
              <pc2:cmMkLst xmlns:pc2="http://schemas.microsoft.com/office/powerpoint/2019/9/main/command">
                <pc:docMk/>
                <pc:sldMk cId="2386043900" sldId="303"/>
                <pc2:cmMk id="{6F7E1447-50D3-4217-8466-48BE59831E2E}"/>
              </pc2:cmMkLst>
            </pc226:cmChg>
            <pc226:cmChg xmlns:pc226="http://schemas.microsoft.com/office/powerpoint/2022/06/main/command" chg="mod modRxn">
              <pc226:chgData name="Almonte, Marcelo MCPO USN NETC PENSACOLA FL (USA)" userId="S::marcelo.almonte.mil@us.navy.mil::6da9497a-c4c6-4b8b-a982-0c29bc2bfa3a" providerId="AD" clId="Web-{A5882956-1BB7-48A6-8A56-273348F69255}" dt="2024-08-07T19:46:10.431" v="1"/>
              <pc2:cmMkLst xmlns:pc2="http://schemas.microsoft.com/office/powerpoint/2019/9/main/command">
                <pc:docMk/>
                <pc:sldMk cId="2386043900" sldId="303"/>
                <pc2:cmMk id="{04837088-CA95-4122-97D3-7ECA32B1E98D}"/>
              </pc2:cmMkLst>
              <pc226:cmRplyChg chg="add">
                <pc226:chgData name="Almonte, Marcelo MCPO USN NETC PENSACOLA FL (USA)" userId="S::marcelo.almonte.mil@us.navy.mil::6da9497a-c4c6-4b8b-a982-0c29bc2bfa3a" providerId="AD" clId="Web-{A5882956-1BB7-48A6-8A56-273348F69255}" dt="2024-08-07T19:46:07.274" v="0"/>
                <pc2:cmRplyMkLst xmlns:pc2="http://schemas.microsoft.com/office/powerpoint/2019/9/main/command">
                  <pc:docMk/>
                  <pc:sldMk cId="2386043900" sldId="303"/>
                  <pc2:cmMk id="{04837088-CA95-4122-97D3-7ECA32B1E98D}"/>
                  <pc2:cmRplyMk id="{65940E9F-0995-4CCE-BD57-5E6806433779}"/>
                </pc2:cmRplyMkLst>
              </pc226:cmRplyChg>
            </pc226:cmChg>
          </p:ext>
        </pc:extLst>
      </pc:sldChg>
    </pc:docChg>
  </pc:docChgLst>
  <pc:docChgLst>
    <pc:chgData name="Osborne, James R MCPO USN DCNO N1 (USA)" userId="S::james.r.osborne.mil@us.navy.mil::db38b5b9-a24d-48a5-8eba-4cddad04ac17" providerId="AD" clId="Web-{C207309D-3048-429C-85F4-062231BCE9FC}"/>
    <pc:docChg chg="modSld">
      <pc:chgData name="Osborne, James R MCPO USN DCNO N1 (USA)" userId="S::james.r.osborne.mil@us.navy.mil::db38b5b9-a24d-48a5-8eba-4cddad04ac17" providerId="AD" clId="Web-{C207309D-3048-429C-85F4-062231BCE9FC}" dt="2024-08-15T16:23:49.892" v="21" actId="20577"/>
      <pc:docMkLst>
        <pc:docMk/>
      </pc:docMkLst>
      <pc:sldChg chg="modSp modCm">
        <pc:chgData name="Osborne, James R MCPO USN DCNO N1 (USA)" userId="S::james.r.osborne.mil@us.navy.mil::db38b5b9-a24d-48a5-8eba-4cddad04ac17" providerId="AD" clId="Web-{C207309D-3048-429C-85F4-062231BCE9FC}" dt="2024-08-15T16:23:49.892" v="21" actId="20577"/>
        <pc:sldMkLst>
          <pc:docMk/>
          <pc:sldMk cId="822237060" sldId="274"/>
        </pc:sldMkLst>
        <pc:spChg chg="mod">
          <ac:chgData name="Osborne, James R MCPO USN DCNO N1 (USA)" userId="S::james.r.osborne.mil@us.navy.mil::db38b5b9-a24d-48a5-8eba-4cddad04ac17" providerId="AD" clId="Web-{C207309D-3048-429C-85F4-062231BCE9FC}" dt="2024-08-15T16:23:49.892" v="21" actId="20577"/>
          <ac:spMkLst>
            <pc:docMk/>
            <pc:sldMk cId="822237060" sldId="274"/>
            <ac:spMk id="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Osborne, James R MCPO USN DCNO N1 (USA)" userId="S::james.r.osborne.mil@us.navy.mil::db38b5b9-a24d-48a5-8eba-4cddad04ac17" providerId="AD" clId="Web-{C207309D-3048-429C-85F4-062231BCE9FC}" dt="2024-08-15T16:23:44.938" v="20" actId="20577"/>
              <pc2:cmMkLst xmlns:pc2="http://schemas.microsoft.com/office/powerpoint/2019/9/main/command">
                <pc:docMk/>
                <pc:sldMk cId="822237060" sldId="274"/>
                <pc2:cmMk id="{80796AB7-D903-4207-A0C3-F24EDB7BBB2C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56272-8E2E-D34A-BD7A-9F0D1A9FB79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CEE01-41AF-2A4D-9C8A-1F63ADF14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42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/>
              <a:t>FACILITATOR</a:t>
            </a:r>
            <a:r>
              <a:rPr lang="en-US" sz="1200" b="1" baseline="0"/>
              <a:t> GUIDE: </a:t>
            </a:r>
          </a:p>
          <a:p>
            <a:r>
              <a:rPr lang="en-US" sz="1200" baseline="0"/>
              <a:t>Career Planning has many facets, setting goals and expectations for yourself will push you to be your best version</a:t>
            </a:r>
            <a:r>
              <a:rPr lang="en-US" baseline="0"/>
              <a:t>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CEE01-41AF-2A4D-9C8A-1F63ADF141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675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cs typeface="Calibri"/>
              </a:rPr>
              <a:t>FACILITATORS GUIDE:</a:t>
            </a:r>
            <a:r>
              <a:rPr lang="en-US" b="1" baseline="0">
                <a:cs typeface="Calibri"/>
              </a:rPr>
              <a:t> </a:t>
            </a:r>
          </a:p>
          <a:p>
            <a:r>
              <a:rPr lang="en-US">
                <a:cs typeface="Calibri"/>
              </a:rPr>
              <a:t>Presenter can explain why CDBs are important in helping Sailor plan their career with assistance from their respective chain of command.</a:t>
            </a:r>
          </a:p>
          <a:p>
            <a:r>
              <a:rPr lang="en-US">
                <a:cs typeface="Calibri"/>
              </a:rPr>
              <a:t>Cover the Individual Career Development Plan (ICDP)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>
                <a:cs typeface="Calibri"/>
              </a:rPr>
              <a:t>Mutually developed plan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>
                <a:cs typeface="Calibri"/>
              </a:rPr>
              <a:t>Assists in achievement of personal and professional goals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>
                <a:cs typeface="Calibri"/>
              </a:rPr>
              <a:t>The Sailors' take away from a CDB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CEE01-41AF-2A4D-9C8A-1F63ADF1412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9569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FACILITATOR GUIDE</a:t>
            </a:r>
            <a:r>
              <a:rPr lang="en-US"/>
              <a:t>: </a:t>
            </a:r>
          </a:p>
          <a:p>
            <a:r>
              <a:rPr lang="en-US" b="1"/>
              <a:t>Additional Notes:</a:t>
            </a:r>
          </a:p>
          <a:p>
            <a:r>
              <a:rPr lang="en-US"/>
              <a:t>Other</a:t>
            </a:r>
            <a:r>
              <a:rPr lang="en-US" baseline="0"/>
              <a:t> Commissioning Options: Medical Service Corps In-Service Procurement Program (MSC-IPP), Limited Duty Officer (LDO), Chief Warrant Officer (CWO), Judge Advocate General’s In-service Procurement Program (JAG-IPP), Enlisted to Medical Degree Program.</a:t>
            </a:r>
            <a:r>
              <a:rPr lang="en-US"/>
              <a:t> </a:t>
            </a:r>
            <a:r>
              <a:rPr lang="en-US" baseline="0"/>
              <a:t> </a:t>
            </a:r>
          </a:p>
          <a:p>
            <a:endParaRPr lang="en-US" baseline="0"/>
          </a:p>
          <a:p>
            <a:r>
              <a:rPr lang="en-US" baseline="0"/>
              <a:t>Ensure to mention MyNavyHR-references-messages where NAVADMINs will be published with more information for each fiscal year.</a:t>
            </a:r>
            <a:r>
              <a:rPr lang="en-US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CEE01-41AF-2A4D-9C8A-1F63ADF1412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37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FACILITATOR GUIDE: </a:t>
            </a:r>
          </a:p>
          <a:p>
            <a:r>
              <a:rPr lang="en-US" b="0"/>
              <a:t>I</a:t>
            </a:r>
            <a:r>
              <a:rPr lang="en-US"/>
              <a:t>f unable to pull up and display online have a printed example copy on hand.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CEE01-41AF-2A4D-9C8A-1F63ADF1412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5975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cs typeface="Calibri"/>
              </a:rPr>
              <a:t>FACILITATOR GUIDE:</a:t>
            </a:r>
            <a:r>
              <a:rPr lang="en-US">
                <a:cs typeface="Calibri"/>
              </a:rPr>
              <a:t> </a:t>
            </a:r>
            <a:endParaRPr lang="en-US" baseline="0">
              <a:cs typeface="Calibri"/>
            </a:endParaRPr>
          </a:p>
          <a:p>
            <a:r>
              <a:rPr lang="en-US">
                <a:cs typeface="Calibri"/>
              </a:rPr>
              <a:t>Presenter can elaborate on how using the Career Path and LaDR would be beneficial to planning a successful Career and assisting with increased possibility for Advancement.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CEE01-41AF-2A4D-9C8A-1F63ADF1412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2384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cs typeface="Calibri"/>
              </a:rPr>
              <a:t>FACILITATOR</a:t>
            </a:r>
            <a:r>
              <a:rPr lang="en-US" b="1" baseline="0">
                <a:cs typeface="Calibri"/>
              </a:rPr>
              <a:t> GUIDE: </a:t>
            </a:r>
          </a:p>
          <a:p>
            <a:r>
              <a:rPr lang="en-US" b="1">
                <a:cs typeface="Calibri"/>
              </a:rPr>
              <a:t>Questions to ask the class:</a:t>
            </a:r>
          </a:p>
          <a:p>
            <a:r>
              <a:rPr lang="en-US">
                <a:cs typeface="Calibri"/>
              </a:rPr>
              <a:t>What is the purpose of a CDB? What is the CDB Schedule? What is the PACT CDB Schedule? What paygrades take the NWAE? When is the PMKEE deadline? What is an EAW? What is a Profile Sheet? How many</a:t>
            </a:r>
            <a:r>
              <a:rPr lang="en-US" baseline="0">
                <a:cs typeface="Calibri"/>
              </a:rPr>
              <a:t> years is your MSO? </a:t>
            </a:r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Presenter can tailor review questions to the audience.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ACEE01-41AF-2A4D-9C8A-1F63ADF1412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741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FACILITATOR</a:t>
            </a:r>
            <a:r>
              <a:rPr lang="en-US" b="1" baseline="0"/>
              <a:t> GUIDE: </a:t>
            </a:r>
          </a:p>
          <a:p>
            <a:r>
              <a:rPr lang="en-US"/>
              <a:t>Review objectives</a:t>
            </a: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CEE01-41AF-2A4D-9C8A-1F63ADF1412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182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FACILITATOR GUIDE:</a:t>
            </a:r>
          </a:p>
          <a:p>
            <a:r>
              <a:rPr lang="en-US"/>
              <a:t>Review references </a:t>
            </a: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CEE01-41AF-2A4D-9C8A-1F63ADF141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53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FACILITATOR GUIDE:</a:t>
            </a:r>
          </a:p>
          <a:p>
            <a:r>
              <a:rPr lang="en-US"/>
              <a:t>Review definitions</a:t>
            </a: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CEE01-41AF-2A4D-9C8A-1F63ADF1412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29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FACILITATOR GUIDE: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/>
              <a:t>Explain where the OBLISERV (if applicable) is located on member's orders.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/>
              <a:t>Orders will state length</a:t>
            </a:r>
            <a:r>
              <a:rPr lang="en-US" baseline="0"/>
              <a:t> of OBLISERV required. </a:t>
            </a:r>
            <a:endParaRPr lang="en-US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/>
              <a:t>Recommend referring member to Prescribed Sea Tour (Incentive 3) if there is a question regarding to the length determined vs contract obligation.</a:t>
            </a:r>
            <a:endParaRPr lang="en-US">
              <a:cs typeface="Calibri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/>
              <a:t>Member can also reenlist first, then execute an extension as long as the OBLISERV is fulfilled.</a:t>
            </a:r>
            <a:endParaRPr lang="en-US">
              <a:cs typeface="Calibri"/>
            </a:endParaRP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ACEE01-41AF-2A4D-9C8A-1F63ADF1412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93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/>
              <a:t>FACILITATOR GUIDE: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/>
              <a:t>Explain members must receive at least a Promotable on the most current evaluation (periodic or special) for CO’s retention recommendation.</a:t>
            </a:r>
            <a:endParaRPr lang="en-US">
              <a:cs typeface="Calibri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/>
              <a:t>PACT Sailors with required A-school will not be able to reenlist until they graduate from the A-school.</a:t>
            </a:r>
            <a:endParaRPr lang="en-US">
              <a:cs typeface="Calibri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/>
              <a:t>Member with 2 consecutive PFA failures will have to refer to NAVADMIN 043/23 (Physical Fitness Failures Reset).</a:t>
            </a:r>
            <a:endParaRPr lang="en-US">
              <a:cs typeface="Calibri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>
                <a:cs typeface="Calibri"/>
              </a:rPr>
              <a:t>CCC and Sailor update intentions on MNA to receive CWAY quota (CCC ensures Sailor is qualified in CWAY)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FF0000"/>
                </a:solidFill>
              </a:rPr>
              <a:t>Explain C-Way approval quota expiration (as applicable).</a:t>
            </a:r>
            <a:endParaRPr lang="en-US">
              <a:solidFill>
                <a:srgbClr val="FF0000"/>
              </a:solidFill>
              <a:cs typeface="Calibri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/>
              <a:t>Explain High Year Tenure (HYT) and HYT Plus Pilot (NAVADMIN 277/23): </a:t>
            </a:r>
            <a:r>
              <a:rPr lang="en-US" b="0" i="0">
                <a:solidFill>
                  <a:srgbClr val="212529"/>
                </a:solidFill>
                <a:effectLst/>
                <a:latin typeface="verdana"/>
                <a:ea typeface="verdana"/>
              </a:rPr>
              <a:t>willing and able to take orders to a valid, vacant billet, which could include extending at the current command to reach normal tour length. If you chose to decline orders into a valid, vacant billet, you separate at HYT under HYT policy. HYT Plus is executed through the normal HYT waiver process, </a:t>
            </a:r>
            <a:r>
              <a:rPr lang="en-US" b="1" i="0">
                <a:solidFill>
                  <a:srgbClr val="212529"/>
                </a:solidFill>
                <a:effectLst/>
                <a:latin typeface="verdana"/>
                <a:ea typeface="verdana"/>
              </a:rPr>
              <a:t>after</a:t>
            </a:r>
            <a:r>
              <a:rPr lang="en-US" b="0" i="0">
                <a:solidFill>
                  <a:srgbClr val="212529"/>
                </a:solidFill>
                <a:effectLst/>
                <a:latin typeface="verdana"/>
                <a:ea typeface="verdana"/>
              </a:rPr>
              <a:t> orders are negotiated with the detailer.</a:t>
            </a:r>
            <a:endParaRPr lang="en-US">
              <a:latin typeface="verdana"/>
              <a:ea typeface="verdana"/>
            </a:endParaRP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/>
              <a:t>E3 – Rated, 6 years</a:t>
            </a:r>
            <a:endParaRPr lang="en-US">
              <a:cs typeface="Calibri"/>
            </a:endParaRP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/>
              <a:t>E4 – 10 years</a:t>
            </a:r>
            <a:endParaRPr lang="en-US">
              <a:cs typeface="Calibri"/>
            </a:endParaRP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/>
              <a:t>E5 – 16 years</a:t>
            </a:r>
            <a:endParaRPr lang="en-US">
              <a:cs typeface="Calibri"/>
            </a:endParaRP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/>
              <a:t>E6 – 22 years</a:t>
            </a:r>
            <a:endParaRPr lang="en-US">
              <a:cs typeface="Calibri"/>
            </a:endParaRP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/>
              <a:t>E7 – 24 years</a:t>
            </a:r>
            <a:endParaRPr lang="en-US">
              <a:cs typeface="Calibri"/>
            </a:endParaRP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/>
              <a:t>E8 – 26 years</a:t>
            </a:r>
            <a:endParaRPr lang="en-US">
              <a:cs typeface="Calibri"/>
            </a:endParaRP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/>
              <a:t>E9 – 30 years</a:t>
            </a:r>
            <a:endParaRPr lang="en-US">
              <a:cs typeface="Calibri"/>
            </a:endParaRPr>
          </a:p>
          <a:p>
            <a:pPr marL="628650" lvl="1" indent="-171450" algn="l">
              <a:buFont typeface="Wingdings" panose="05000000000000000000" pitchFamily="2" charset="2"/>
              <a:buChar char="§"/>
            </a:pPr>
            <a:endParaRPr lang="en-US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ACEE01-41AF-2A4D-9C8A-1F63ADF1412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92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FACILITATOR GUIDE:</a:t>
            </a:r>
          </a:p>
          <a:p>
            <a:r>
              <a:rPr lang="en-US"/>
              <a:t>Review</a:t>
            </a:r>
            <a:r>
              <a:rPr lang="en-US" baseline="0"/>
              <a:t> reenlistment zones.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CEE01-41AF-2A4D-9C8A-1F63ADF1412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3766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/>
              <a:t>FACILITATOR GUIDE: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/>
              <a:t>Must be recommend for retention by CO.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/>
              <a:t>Explain the difference between the terms execution date and operative date.</a:t>
            </a:r>
            <a:endParaRPr lang="en-US">
              <a:cs typeface="Calibri"/>
            </a:endParaRP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>
                <a:cs typeface="Calibri"/>
              </a:rPr>
              <a:t>Execution date is the date the Sailor signed the extension.</a:t>
            </a:r>
            <a:endParaRPr lang="en-US"/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n-US">
                <a:cs typeface="Calibri"/>
              </a:rPr>
              <a:t>Operative date is the date the extension goes into effect; EAOS + 1 Day. 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>
                <a:cs typeface="Calibri"/>
              </a:rPr>
              <a:t>This is </a:t>
            </a:r>
            <a:r>
              <a:rPr lang="en-US" baseline="0">
                <a:cs typeface="Calibri"/>
              </a:rPr>
              <a:t>not an all inclusive list, see MPM 1160-040, page 4-6 for additional reason a Sailor can extend for. </a:t>
            </a:r>
            <a:endParaRPr lang="en-US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/>
              <a:t>An inoperative extension will be cancelled if member reenlists. The reenlistment must take them past the number of months already obligated in their previous extensions.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ACEE01-41AF-2A4D-9C8A-1F63ADF1412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4470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FACILITATOR GUIDE:</a:t>
            </a:r>
            <a:r>
              <a:rPr lang="en-US" b="1" baseline="0"/>
              <a:t> </a:t>
            </a:r>
          </a:p>
          <a:p>
            <a:r>
              <a:rPr lang="en-US" baseline="0"/>
              <a:t>Explain to First Termers their MSO can be found in their original contract located in their OMPF on BOL.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CEE01-41AF-2A4D-9C8A-1F63ADF1412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43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00201"/>
            <a:ext cx="7772400" cy="19097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09609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9487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0834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182317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049139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5894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9194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5654581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258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5981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4403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5629643" cy="107234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596046"/>
            <a:ext cx="4629150" cy="42650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96044"/>
            <a:ext cx="2949178" cy="42729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6302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1"/>
            <a:ext cx="5654581" cy="102246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546167"/>
            <a:ext cx="4629150" cy="431488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4104"/>
            <a:ext cx="2949178" cy="43148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347253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5630834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101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F194770-F31D-40E0-AD6A-41A03B350203}"/>
              </a:ext>
            </a:extLst>
          </p:cNvPr>
          <p:cNvGrpSpPr/>
          <p:nvPr/>
        </p:nvGrpSpPr>
        <p:grpSpPr>
          <a:xfrm>
            <a:off x="3" y="6023666"/>
            <a:ext cx="6317668" cy="748145"/>
            <a:chOff x="2" y="6023664"/>
            <a:chExt cx="6317668" cy="74814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2943C0D-B8AE-4D88-8AB2-4A60FC7175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" y="6023664"/>
              <a:ext cx="6317668" cy="74814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270EBCE-BD75-41BC-888F-338796FEA576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5308" y="6085462"/>
              <a:ext cx="624547" cy="624547"/>
            </a:xfrm>
            <a:prstGeom prst="rect">
              <a:avLst/>
            </a:prstGeom>
          </p:spPr>
        </p:pic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05A7410E-165C-4FEB-8ECB-48D4F677F9C7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674" y="547016"/>
            <a:ext cx="2219496" cy="961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064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bg2"/>
          </a:solidFill>
          <a:latin typeface="Rockwell" panose="020606030202050204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chemeClr val="bg2"/>
          </a:solidFill>
          <a:latin typeface="Rockwell" panose="020606030202050204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bg2"/>
          </a:solidFill>
          <a:latin typeface="Rockwell" panose="020606030202050204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bg2"/>
          </a:solidFill>
          <a:latin typeface="Rockwell" panose="020606030202050204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bg2"/>
          </a:solidFill>
          <a:latin typeface="Rockwell" panose="020606030202050204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bg2"/>
          </a:solidFill>
          <a:latin typeface="Rockwell" panose="020606030202050204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np.navy.mil/group/career-planning/ladr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F5DBA-878F-4B33-B9D0-02F1D8E5A6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First Term Success Workshop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F9F476-6833-4C5F-A3D2-37BDB2165A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>
                <a:latin typeface="Rockwell"/>
              </a:rPr>
              <a:t>Career Planning</a:t>
            </a:r>
          </a:p>
        </p:txBody>
      </p:sp>
    </p:spTree>
    <p:extLst>
      <p:ext uri="{BB962C8B-B14F-4D97-AF65-F5344CB8AC3E}">
        <p14:creationId xmlns:p14="http://schemas.microsoft.com/office/powerpoint/2010/main" val="530703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551" y="131507"/>
            <a:ext cx="5630834" cy="1325563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rgbClr val="E8B010"/>
                </a:solidFill>
              </a:rPr>
              <a:t>Career Development Boards (CDB)</a:t>
            </a:r>
            <a:endParaRPr lang="en-US" sz="360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249" y="1718953"/>
            <a:ext cx="8681544" cy="385152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Rockwell"/>
              </a:rPr>
              <a:t>Career Development Boards (CDBs) are the primary delivery method to ensure Sailors are provided guidance to make informed career decisions based on current Navy policies, programs, and procedures.</a:t>
            </a:r>
          </a:p>
          <a:p>
            <a:pPr>
              <a:lnSpc>
                <a:spcPct val="100000"/>
              </a:lnSpc>
            </a:pPr>
            <a:r>
              <a:rPr lang="en-US" sz="1800" u="sng" dirty="0">
                <a:latin typeface="Rockwell"/>
              </a:rPr>
              <a:t>CDBs will be performed at the following intervals: </a:t>
            </a:r>
            <a:br>
              <a:rPr lang="en-US" sz="1800" dirty="0">
                <a:latin typeface="Rockwell"/>
              </a:rPr>
            </a:br>
            <a:r>
              <a:rPr lang="en-US" sz="1800" dirty="0">
                <a:latin typeface="Rockwell"/>
              </a:rPr>
              <a:t>Reporting, 24-month, 48-month, and 60-months on board each duty station.</a:t>
            </a:r>
          </a:p>
          <a:p>
            <a:pPr>
              <a:lnSpc>
                <a:spcPct val="100000"/>
              </a:lnSpc>
            </a:pPr>
            <a:r>
              <a:rPr lang="en-US" sz="1800" u="sng" dirty="0">
                <a:latin typeface="Rockwell"/>
              </a:rPr>
              <a:t>PACT Sailors’ CDBs will be performed at the following intervals: </a:t>
            </a:r>
            <a:br>
              <a:rPr lang="en-US" sz="1800" dirty="0">
                <a:latin typeface="Rockwell"/>
              </a:rPr>
            </a:br>
            <a:r>
              <a:rPr lang="en-US" sz="1800" dirty="0">
                <a:latin typeface="Rockwell"/>
              </a:rPr>
              <a:t>Reporting,  6-month, 12-month, and 18-months.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Rockwell"/>
              </a:rPr>
              <a:t>Additionally, a CDB should be conducted for Advancement, Commissioning,  Education, Separation, career decisions, etc. or at the request of the Sailor.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Rockwell"/>
              </a:rPr>
              <a:t>At the completion of the CDB an Individual Career Development Plan (ICDP) will be created for the member.  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22237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417091"/>
              </p:ext>
            </p:extLst>
          </p:nvPr>
        </p:nvGraphicFramePr>
        <p:xfrm>
          <a:off x="199093" y="3119718"/>
          <a:ext cx="8853005" cy="2797798"/>
        </p:xfrm>
        <a:graphic>
          <a:graphicData uri="http://schemas.openxmlformats.org/drawingml/2006/table">
            <a:tbl>
              <a:tblPr bandRow="1">
                <a:tableStyleId>{284E427A-3D55-4303-BF80-6455036E1DE7}</a:tableStyleId>
              </a:tblPr>
              <a:tblGrid>
                <a:gridCol w="1770601">
                  <a:extLst>
                    <a:ext uri="{9D8B030D-6E8A-4147-A177-3AD203B41FA5}">
                      <a16:colId xmlns:a16="http://schemas.microsoft.com/office/drawing/2014/main" val="2441954403"/>
                    </a:ext>
                  </a:extLst>
                </a:gridCol>
                <a:gridCol w="1770601">
                  <a:extLst>
                    <a:ext uri="{9D8B030D-6E8A-4147-A177-3AD203B41FA5}">
                      <a16:colId xmlns:a16="http://schemas.microsoft.com/office/drawing/2014/main" val="3636537345"/>
                    </a:ext>
                  </a:extLst>
                </a:gridCol>
                <a:gridCol w="1770601">
                  <a:extLst>
                    <a:ext uri="{9D8B030D-6E8A-4147-A177-3AD203B41FA5}">
                      <a16:colId xmlns:a16="http://schemas.microsoft.com/office/drawing/2014/main" val="2001604298"/>
                    </a:ext>
                  </a:extLst>
                </a:gridCol>
                <a:gridCol w="1770601">
                  <a:extLst>
                    <a:ext uri="{9D8B030D-6E8A-4147-A177-3AD203B41FA5}">
                      <a16:colId xmlns:a16="http://schemas.microsoft.com/office/drawing/2014/main" val="1407889266"/>
                    </a:ext>
                  </a:extLst>
                </a:gridCol>
                <a:gridCol w="1770601">
                  <a:extLst>
                    <a:ext uri="{9D8B030D-6E8A-4147-A177-3AD203B41FA5}">
                      <a16:colId xmlns:a16="http://schemas.microsoft.com/office/drawing/2014/main" val="2978008109"/>
                    </a:ext>
                  </a:extLst>
                </a:gridCol>
              </a:tblGrid>
              <a:tr h="844512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Naval</a:t>
                      </a:r>
                      <a:r>
                        <a:rPr lang="en-US" sz="1400" baseline="0">
                          <a:solidFill>
                            <a:schemeClr val="bg1"/>
                          </a:solidFill>
                        </a:rPr>
                        <a:t> Academy</a:t>
                      </a:r>
                      <a:endParaRPr lang="en-US" sz="140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Naval Academy Preparatory</a:t>
                      </a:r>
                      <a:r>
                        <a:rPr lang="en-US" sz="1400" baseline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School (NAPS)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Seaman</a:t>
                      </a:r>
                      <a:r>
                        <a:rPr lang="en-US" sz="1400" baseline="0">
                          <a:solidFill>
                            <a:schemeClr val="bg1"/>
                          </a:solidFill>
                        </a:rPr>
                        <a:t> to Admiral (</a:t>
                      </a:r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STA-21)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Medical Enlisted</a:t>
                      </a:r>
                      <a:r>
                        <a:rPr lang="en-US" sz="1400" baseline="0">
                          <a:solidFill>
                            <a:schemeClr val="bg1"/>
                          </a:solidFill>
                        </a:rPr>
                        <a:t> Commissioning Program </a:t>
                      </a:r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(MECP)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Officer Candidate</a:t>
                      </a:r>
                      <a:r>
                        <a:rPr lang="en-US" sz="1400" baseline="0">
                          <a:solidFill>
                            <a:schemeClr val="bg1"/>
                          </a:solidFill>
                        </a:rPr>
                        <a:t> School (OCS)</a:t>
                      </a:r>
                      <a:endParaRPr lang="en-US" sz="140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4220019"/>
                  </a:ext>
                </a:extLst>
              </a:tr>
              <a:tr h="1953286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US" sz="900">
                          <a:solidFill>
                            <a:schemeClr val="bg1"/>
                          </a:solidFill>
                        </a:rPr>
                        <a:t>Provides 4 years of college education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900">
                        <a:solidFill>
                          <a:schemeClr val="bg1"/>
                        </a:solidFill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US" sz="900">
                          <a:solidFill>
                            <a:schemeClr val="bg1"/>
                          </a:solidFill>
                        </a:rPr>
                        <a:t>Must be 17 and not older than 23 on 1 July of entrance year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endParaRPr lang="en-US" sz="900">
                        <a:solidFill>
                          <a:schemeClr val="bg1"/>
                        </a:solidFill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US" sz="900">
                          <a:solidFill>
                            <a:schemeClr val="bg1"/>
                          </a:solidFill>
                        </a:rPr>
                        <a:t>Unmarried with no legal responsibility to support others</a:t>
                      </a:r>
                    </a:p>
                    <a:p>
                      <a:endParaRPr lang="en-US" sz="9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>
                          <a:solidFill>
                            <a:schemeClr val="bg1"/>
                          </a:solidFill>
                        </a:rPr>
                        <a:t>Provides intensive preparation for the academic, military, and physical training curriculum at the Naval Academy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900">
                        <a:solidFill>
                          <a:schemeClr val="bg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>
                          <a:solidFill>
                            <a:schemeClr val="bg1"/>
                          </a:solidFill>
                        </a:rPr>
                        <a:t>Offered direct appointment to the Naval Academy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900">
                        <a:solidFill>
                          <a:schemeClr val="bg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>
                          <a:solidFill>
                            <a:schemeClr val="bg1"/>
                          </a:solidFill>
                        </a:rPr>
                        <a:t>Must be not older than 22 as of 1 July of the entrance year</a:t>
                      </a:r>
                    </a:p>
                    <a:p>
                      <a:endParaRPr lang="en-US" sz="9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>
                          <a:solidFill>
                            <a:schemeClr val="bg1"/>
                          </a:solidFill>
                        </a:rPr>
                        <a:t>Minimum 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>
                          <a:solidFill>
                            <a:schemeClr val="bg1"/>
                          </a:solidFill>
                        </a:rPr>
                        <a:t>1000 SAT 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>
                          <a:solidFill>
                            <a:schemeClr val="bg1"/>
                          </a:solidFill>
                        </a:rPr>
                        <a:t>41 ACT (combined Math/English)</a:t>
                      </a:r>
                    </a:p>
                    <a:p>
                      <a:r>
                        <a:rPr lang="en-US" sz="900" b="1">
                          <a:solidFill>
                            <a:schemeClr val="bg1"/>
                          </a:solidFill>
                        </a:rPr>
                        <a:t>Two components: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>
                          <a:solidFill>
                            <a:schemeClr val="bg1"/>
                          </a:solidFill>
                        </a:rPr>
                        <a:t>8 weeks at Naval Science Institute (NSI)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>
                          <a:solidFill>
                            <a:schemeClr val="bg1"/>
                          </a:solidFill>
                        </a:rPr>
                        <a:t>36 months at NROTC university</a:t>
                      </a:r>
                    </a:p>
                    <a:p>
                      <a:r>
                        <a:rPr lang="en-US" sz="900">
                          <a:solidFill>
                            <a:schemeClr val="bg1"/>
                          </a:solidFill>
                        </a:rPr>
                        <a:t>Receive full pay and allowances</a:t>
                      </a:r>
                    </a:p>
                    <a:p>
                      <a:r>
                        <a:rPr lang="en-US" sz="900">
                          <a:solidFill>
                            <a:schemeClr val="bg1"/>
                          </a:solidFill>
                        </a:rPr>
                        <a:t>Eligible for advancement</a:t>
                      </a:r>
                    </a:p>
                    <a:p>
                      <a:endParaRPr lang="en-US" sz="9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solidFill>
                            <a:schemeClr val="bg1"/>
                          </a:solidFill>
                        </a:rPr>
                        <a:t>Provides opportunity to commission in the Nurse Corps</a:t>
                      </a:r>
                    </a:p>
                    <a:p>
                      <a:r>
                        <a:rPr lang="en-US" sz="900" b="1">
                          <a:solidFill>
                            <a:schemeClr val="bg1"/>
                          </a:solidFill>
                        </a:rPr>
                        <a:t>Minimum 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>
                          <a:solidFill>
                            <a:schemeClr val="bg1"/>
                          </a:solidFill>
                        </a:rPr>
                        <a:t>1000 SAT 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>
                          <a:solidFill>
                            <a:schemeClr val="bg1"/>
                          </a:solidFill>
                        </a:rPr>
                        <a:t>42 ACT (combined Math/English)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>
                        <a:solidFill>
                          <a:schemeClr val="bg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>
                          <a:solidFill>
                            <a:schemeClr val="bg1"/>
                          </a:solidFill>
                        </a:rPr>
                        <a:t>Can be up to 42 years old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>
                        <a:solidFill>
                          <a:schemeClr val="bg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900">
                          <a:solidFill>
                            <a:schemeClr val="bg1"/>
                          </a:solidFill>
                        </a:rPr>
                        <a:t>Receive full pay and allowances 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>
                          <a:solidFill>
                            <a:schemeClr val="bg1"/>
                          </a:solidFill>
                        </a:rPr>
                        <a:t>Eligible for advancement</a:t>
                      </a:r>
                    </a:p>
                    <a:p>
                      <a:endParaRPr lang="en-US" sz="9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>
                          <a:solidFill>
                            <a:schemeClr val="bg1"/>
                          </a:solidFill>
                        </a:rPr>
                        <a:t>Must have a Bachelor's degree 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900">
                        <a:solidFill>
                          <a:schemeClr val="bg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>
                          <a:solidFill>
                            <a:schemeClr val="bg1"/>
                          </a:solidFill>
                        </a:rPr>
                        <a:t>12 weeks of officer candidate indoctrination and training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900">
                        <a:solidFill>
                          <a:schemeClr val="bg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900">
                          <a:solidFill>
                            <a:schemeClr val="bg1"/>
                          </a:solidFill>
                        </a:rPr>
                        <a:t>22 different fields available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900">
                        <a:solidFill>
                          <a:schemeClr val="bg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>
                          <a:solidFill>
                            <a:schemeClr val="bg1"/>
                          </a:solidFill>
                        </a:rPr>
                        <a:t>Each designator has its own prerequisites </a:t>
                      </a:r>
                    </a:p>
                    <a:p>
                      <a:endParaRPr lang="en-US" sz="9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03861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92" y="42249"/>
            <a:ext cx="5630834" cy="1325563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rgbClr val="E8B010"/>
                </a:solidFill>
              </a:rPr>
              <a:t>Commissioning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608" y="973974"/>
            <a:ext cx="7886700" cy="187680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>
                <a:latin typeface="Rockwell"/>
              </a:rPr>
              <a:t>Basic Requirements:</a:t>
            </a:r>
          </a:p>
          <a:p>
            <a:pPr lvl="1"/>
            <a:r>
              <a:rPr lang="en-US" sz="2000">
                <a:latin typeface="Rockwell"/>
              </a:rPr>
              <a:t>U.S. Citizen</a:t>
            </a:r>
          </a:p>
          <a:p>
            <a:pPr lvl="1"/>
            <a:r>
              <a:rPr lang="en-US" sz="2000">
                <a:latin typeface="Rockwell"/>
              </a:rPr>
              <a:t>Physically qualified</a:t>
            </a:r>
          </a:p>
          <a:p>
            <a:pPr lvl="1"/>
            <a:r>
              <a:rPr lang="en-US" sz="2000">
                <a:latin typeface="Rockwell"/>
              </a:rPr>
              <a:t>Age</a:t>
            </a:r>
          </a:p>
          <a:p>
            <a:pPr lvl="1"/>
            <a:r>
              <a:rPr lang="en-US" sz="2000">
                <a:latin typeface="Rockwell"/>
              </a:rPr>
              <a:t>Testing</a:t>
            </a:r>
          </a:p>
          <a:p>
            <a:pPr lvl="1"/>
            <a:r>
              <a:rPr lang="en-US" sz="2000">
                <a:latin typeface="Rockwell"/>
              </a:rPr>
              <a:t>Recommended by your Commanding Officer</a:t>
            </a:r>
          </a:p>
          <a:p>
            <a:pPr marL="457200" lvl="1" indent="0">
              <a:buNone/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937316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47" y="311759"/>
            <a:ext cx="5820214" cy="1325563"/>
          </a:xfrm>
        </p:spPr>
        <p:txBody>
          <a:bodyPr>
            <a:normAutofit fontScale="90000"/>
          </a:bodyPr>
          <a:lstStyle/>
          <a:p>
            <a:r>
              <a:rPr lang="en-US">
                <a:solidFill>
                  <a:schemeClr val="tx1"/>
                </a:solidFill>
              </a:rPr>
              <a:t>Learning &amp; Development Roadmap (LaDR)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547" y="1725244"/>
            <a:ext cx="8582153" cy="445867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>
                <a:latin typeface="Rockwell"/>
              </a:rPr>
              <a:t>Guide developed to assist in mentoring/developing Sailors</a:t>
            </a:r>
          </a:p>
          <a:p>
            <a:pPr marL="0" indent="0">
              <a:buNone/>
            </a:pPr>
            <a:endParaRPr lang="en-US" sz="2000">
              <a:latin typeface="Rockwell"/>
            </a:endParaRPr>
          </a:p>
          <a:p>
            <a:r>
              <a:rPr lang="en-US" sz="2000">
                <a:latin typeface="Rockwell"/>
              </a:rPr>
              <a:t>Allows you to chart and track goals to include:</a:t>
            </a:r>
          </a:p>
          <a:p>
            <a:pPr lvl="1"/>
            <a:r>
              <a:rPr lang="en-US" sz="2000">
                <a:latin typeface="Rockwell"/>
              </a:rPr>
              <a:t>Skills Training</a:t>
            </a:r>
          </a:p>
          <a:p>
            <a:pPr lvl="1"/>
            <a:r>
              <a:rPr lang="en-US" sz="2000">
                <a:latin typeface="Rockwell"/>
              </a:rPr>
              <a:t>Personal &amp; Professional Growth</a:t>
            </a:r>
          </a:p>
          <a:p>
            <a:pPr lvl="1"/>
            <a:r>
              <a:rPr lang="en-US" sz="2000">
                <a:latin typeface="Rockwell"/>
              </a:rPr>
              <a:t>Professional Military Education</a:t>
            </a:r>
          </a:p>
          <a:p>
            <a:pPr lvl="1"/>
            <a:r>
              <a:rPr lang="en-US" sz="2000">
                <a:latin typeface="Rockwell"/>
              </a:rPr>
              <a:t>Education</a:t>
            </a:r>
          </a:p>
          <a:p>
            <a:pPr marL="457200" lvl="1" indent="0">
              <a:buNone/>
            </a:pPr>
            <a:endParaRPr lang="en-US" sz="2000">
              <a:latin typeface="Rockwell"/>
            </a:endParaRPr>
          </a:p>
          <a:p>
            <a:r>
              <a:rPr lang="en-US" sz="2000">
                <a:latin typeface="Rockwell"/>
              </a:rPr>
              <a:t>You can access LaDR using MyNavy Portal (MNP):</a:t>
            </a:r>
          </a:p>
          <a:p>
            <a:pPr lvl="1"/>
            <a:r>
              <a:rPr lang="en-US" sz="1800">
                <a:latin typeface="Rockwell"/>
              </a:rPr>
              <a:t>Path: Career &amp; Life Events; Career Planning; LaDR</a:t>
            </a:r>
          </a:p>
          <a:p>
            <a:pPr lvl="2"/>
            <a:r>
              <a:rPr lang="en-US" sz="1800">
                <a:latin typeface="Rockwell"/>
                <a:hlinkClick r:id="rId3"/>
              </a:rPr>
              <a:t>https://www.mnp.navy.mil/group/career-planning/ladr</a:t>
            </a:r>
            <a:r>
              <a:rPr lang="en-US" sz="1800">
                <a:latin typeface="Rockwell"/>
              </a:rPr>
              <a:t> 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39831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205" y="1828801"/>
            <a:ext cx="8758816" cy="37940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205" y="277534"/>
            <a:ext cx="5630834" cy="1325563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tx1"/>
                </a:solidFill>
              </a:rPr>
              <a:t>Career Path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58" y="5238154"/>
            <a:ext cx="8657863" cy="127317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en-US" sz="1600">
              <a:latin typeface="Rockwell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56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240" y="117851"/>
            <a:ext cx="5630834" cy="1325563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rgbClr val="E8B010"/>
                </a:solidFill>
              </a:rPr>
              <a:t>Review and Summary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79240" y="1443414"/>
            <a:ext cx="7886700" cy="41013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>
                <a:latin typeface="Rockwell"/>
              </a:rPr>
              <a:t>Career Development Boards</a:t>
            </a:r>
          </a:p>
          <a:p>
            <a:r>
              <a:rPr lang="en-US" sz="2400">
                <a:latin typeface="Rockwell"/>
              </a:rPr>
              <a:t>Advancement</a:t>
            </a:r>
          </a:p>
          <a:p>
            <a:r>
              <a:rPr lang="en-US" sz="2400">
                <a:latin typeface="Rockwell"/>
              </a:rPr>
              <a:t>Commissioning Programs</a:t>
            </a:r>
          </a:p>
          <a:p>
            <a:r>
              <a:rPr lang="en-US" sz="2400">
                <a:latin typeface="Rockwell"/>
              </a:rPr>
              <a:t>LaDR</a:t>
            </a:r>
          </a:p>
          <a:p>
            <a:r>
              <a:rPr lang="en-US" sz="2400"/>
              <a:t>Military Obligation Service (MSO)</a:t>
            </a:r>
          </a:p>
          <a:p>
            <a:pPr marL="0" indent="0">
              <a:buNone/>
            </a:pPr>
            <a:endParaRPr lang="en-US"/>
          </a:p>
          <a:p>
            <a:pPr marL="0" indent="0" algn="ctr">
              <a:buNone/>
            </a:pPr>
            <a:r>
              <a:rPr lang="en-US" sz="3600" b="1">
                <a:solidFill>
                  <a:schemeClr val="tx1"/>
                </a:solidFill>
                <a:latin typeface="Rockwell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306909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613" y="0"/>
            <a:ext cx="5630834" cy="1325563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Enabling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613" y="1611444"/>
            <a:ext cx="8706889" cy="4484559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>
                <a:latin typeface="Rockwell"/>
              </a:rPr>
              <a:t>DEFINE a contract obligation, reenlistment, extension, zone of enlistments, and military obligation service (MSO)</a:t>
            </a:r>
          </a:p>
          <a:p>
            <a:r>
              <a:rPr lang="en-US"/>
              <a:t>DEFINE </a:t>
            </a:r>
            <a:r>
              <a:rPr lang="en-US" sz="2600"/>
              <a:t>the purpose of CDBs per the Career Counselor Handbook, NAVPERS 15878 (series)</a:t>
            </a:r>
          </a:p>
          <a:p>
            <a:r>
              <a:rPr lang="en-US">
                <a:latin typeface="Rockwell"/>
              </a:rPr>
              <a:t>IDENTIFY </a:t>
            </a:r>
            <a:r>
              <a:rPr lang="en-US" sz="2600">
                <a:latin typeface="Rockwell"/>
              </a:rPr>
              <a:t>Navy Wide Advancement eligibility per the Advancement Manual for Enlisted Personnel of the U.S. Navy and U.S. Navy Reserve, BUPERSINT 1430.16 (series)</a:t>
            </a:r>
          </a:p>
          <a:p>
            <a:r>
              <a:rPr lang="en-US">
                <a:latin typeface="Rockwell"/>
              </a:rPr>
              <a:t>ANALYZE </a:t>
            </a:r>
            <a:r>
              <a:rPr lang="en-US" sz="2600">
                <a:latin typeface="Rockwell"/>
              </a:rPr>
              <a:t>Navy Wide Advancement Exam results in accordance with applicable directives</a:t>
            </a:r>
          </a:p>
          <a:p>
            <a:r>
              <a:rPr lang="en-US">
                <a:latin typeface="Rockwell"/>
              </a:rPr>
              <a:t>LIST </a:t>
            </a:r>
            <a:r>
              <a:rPr lang="en-US" sz="2600">
                <a:latin typeface="Rockwell"/>
              </a:rPr>
              <a:t>eligibility requirements for commissioning programs per the Enlisted to Officer Commissioning Programs Application Administrative Manual, OPNAVINST 1420.1 (series</a:t>
            </a:r>
            <a:r>
              <a:rPr lang="en-US">
                <a:latin typeface="Rockwell"/>
              </a:rPr>
              <a:t>)</a:t>
            </a:r>
          </a:p>
          <a:p>
            <a:r>
              <a:rPr lang="en-US">
                <a:latin typeface="Rockwell"/>
              </a:rPr>
              <a:t>IDENTIFY </a:t>
            </a:r>
            <a:r>
              <a:rPr lang="en-US" sz="2600">
                <a:latin typeface="Rockwell"/>
              </a:rPr>
              <a:t>U.S. Navy Reserve programs in accordance with applicable directives</a:t>
            </a:r>
          </a:p>
          <a:p>
            <a:endParaRPr lang="en-US"/>
          </a:p>
          <a:p>
            <a:pPr marL="0" indent="0" algn="ctr">
              <a:buNone/>
            </a:pP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815257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04787"/>
            <a:ext cx="5630834" cy="1325563"/>
          </a:xfrm>
        </p:spPr>
        <p:txBody>
          <a:bodyPr/>
          <a:lstStyle/>
          <a:p>
            <a:r>
              <a:rPr lang="en-US">
                <a:solidFill>
                  <a:srgbClr val="E8B010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225" y="1708150"/>
            <a:ext cx="8315325" cy="4421043"/>
          </a:xfrm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600">
                <a:latin typeface="Rockwell"/>
              </a:rPr>
              <a:t>OPNAVINST 1040.11 (series)- Navy Enlisted Retention And Career Development Program</a:t>
            </a:r>
            <a:endParaRPr lang="en-US" sz="1600"/>
          </a:p>
          <a:p>
            <a:r>
              <a:rPr lang="en-US" sz="1600">
                <a:latin typeface="Rockwell"/>
              </a:rPr>
              <a:t>NAVPERS 15878 (series)- Career Counselor Handbook</a:t>
            </a:r>
          </a:p>
          <a:p>
            <a:r>
              <a:rPr lang="en-US" sz="1600">
                <a:solidFill>
                  <a:srgbClr val="FFFEF9"/>
                </a:solidFill>
                <a:latin typeface="Rockwell"/>
              </a:rPr>
              <a:t>BUPERSINST 1430.16 (series)- Advancement Manual for Enlisted Personnel of the U.S. Navy and U.S. Navy Reserve</a:t>
            </a:r>
          </a:p>
          <a:p>
            <a:r>
              <a:rPr lang="en-US" sz="1600">
                <a:latin typeface="Rockwell"/>
              </a:rPr>
              <a:t>OPNAVINST 1420.1 (series)- Commissioning Programs Manual</a:t>
            </a:r>
          </a:p>
          <a:p>
            <a:r>
              <a:rPr lang="en-US" sz="1600">
                <a:latin typeface="Rockwell"/>
              </a:rPr>
              <a:t>OPNAVINST 1900.2 (series)- Transition Assistance Program</a:t>
            </a:r>
            <a:endParaRPr lang="en-US" sz="1600"/>
          </a:p>
          <a:p>
            <a:r>
              <a:rPr lang="en-US" sz="1600">
                <a:latin typeface="Rockwell"/>
              </a:rPr>
              <a:t>My Navy Portal, Career Planning- https://www.mnp.navy.mil/group/career-planning/ladr</a:t>
            </a:r>
          </a:p>
          <a:p>
            <a:r>
              <a:rPr lang="en-US" sz="1600">
                <a:latin typeface="Rockwell"/>
              </a:rPr>
              <a:t>Enlisted Community Manager page- https://www.mynavyhr.navy.mil/Career-Management/Community-Management/Enlisted/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579601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04787"/>
            <a:ext cx="5630834" cy="1325563"/>
          </a:xfrm>
        </p:spPr>
        <p:txBody>
          <a:bodyPr/>
          <a:lstStyle/>
          <a:p>
            <a:r>
              <a:rPr lang="en-US">
                <a:solidFill>
                  <a:srgbClr val="E8B010"/>
                </a:solidFill>
              </a:rPr>
              <a:t>Key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225" y="1708150"/>
            <a:ext cx="8315325" cy="442104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u="sng">
                <a:latin typeface="Rockwell"/>
              </a:rPr>
              <a:t>PRD</a:t>
            </a:r>
            <a:r>
              <a:rPr lang="en-US" sz="2000">
                <a:latin typeface="Rockwell"/>
              </a:rPr>
              <a:t> (Projected Rotation Date) – The month and year the member is due to transfer from command (+/- 6 Months)</a:t>
            </a:r>
            <a:endParaRPr lang="en-US" sz="2000"/>
          </a:p>
          <a:p>
            <a:r>
              <a:rPr lang="en-US" sz="2000" u="sng">
                <a:latin typeface="Rockwell"/>
              </a:rPr>
              <a:t>EAOS</a:t>
            </a:r>
            <a:r>
              <a:rPr lang="en-US" sz="2000">
                <a:latin typeface="Rockwell"/>
              </a:rPr>
              <a:t> (Expiration of Active Obligated Service)- The specific date member’s active-duty service obligation expires</a:t>
            </a:r>
          </a:p>
          <a:p>
            <a:r>
              <a:rPr lang="en-US" sz="2000" u="sng">
                <a:latin typeface="Rockwell"/>
              </a:rPr>
              <a:t>SEAOS</a:t>
            </a:r>
            <a:r>
              <a:rPr lang="en-US" sz="2000">
                <a:latin typeface="Rockwell"/>
              </a:rPr>
              <a:t> (Soft Expiration of Active Obligated Service)- EAOS plus any inoperative extensions to enlistment/reenlistment contract </a:t>
            </a:r>
          </a:p>
          <a:p>
            <a:r>
              <a:rPr lang="en-US" sz="2000" u="sng">
                <a:latin typeface="Rockwell"/>
              </a:rPr>
              <a:t>ADSD</a:t>
            </a:r>
            <a:r>
              <a:rPr lang="en-US" sz="2000">
                <a:latin typeface="Rockwell"/>
              </a:rPr>
              <a:t> (Active Duty Service Date)- First day of member’s active duty enlistment</a:t>
            </a:r>
          </a:p>
          <a:p>
            <a:r>
              <a:rPr lang="en-US" sz="2000" u="sng">
                <a:latin typeface="Rockwell"/>
              </a:rPr>
              <a:t>Contract Obligation</a:t>
            </a:r>
            <a:r>
              <a:rPr lang="en-US" sz="2000">
                <a:latin typeface="Rockwell"/>
              </a:rPr>
              <a:t>- Minimum year or months required to complete a tour (OBLISERV- Obligated service)</a:t>
            </a:r>
            <a:endParaRPr lang="en-US" sz="2000"/>
          </a:p>
          <a:p>
            <a:pPr marL="0" indent="0">
              <a:buNone/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4233331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36" y="360473"/>
            <a:ext cx="7067550" cy="1184055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bg2">
                    <a:lumMod val="50000"/>
                  </a:schemeClr>
                </a:solidFill>
                <a:latin typeface="Rockwell"/>
              </a:rPr>
              <a:t>Contract Obligation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496440"/>
            <a:ext cx="7886700" cy="440905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>
                <a:latin typeface="Rockwell"/>
              </a:rPr>
              <a:t>Length of time you are required to obligate to remain active duty (OBLISERV) per assignment. </a:t>
            </a:r>
            <a:endParaRPr lang="en-US"/>
          </a:p>
          <a:p>
            <a:r>
              <a:rPr lang="en-US">
                <a:latin typeface="Rockwell"/>
              </a:rPr>
              <a:t>Can be fulfilled via reenlistment or extensions or combination of the two. </a:t>
            </a:r>
            <a:br>
              <a:rPr lang="en-US">
                <a:latin typeface="Rockwell"/>
              </a:rPr>
            </a:br>
            <a:br>
              <a:rPr lang="en-US">
                <a:latin typeface="Rockwell"/>
              </a:rPr>
            </a:br>
            <a:r>
              <a:rPr lang="en-US">
                <a:latin typeface="Rockwell"/>
              </a:rPr>
              <a:t>Example: </a:t>
            </a:r>
          </a:p>
          <a:p>
            <a:r>
              <a:rPr lang="en-US">
                <a:latin typeface="Rockwell"/>
              </a:rPr>
              <a:t>SEAOS: 02/23/2025; PRD: 04/2026</a:t>
            </a:r>
          </a:p>
          <a:p>
            <a:pPr marL="0" indent="0">
              <a:buNone/>
            </a:pPr>
            <a:r>
              <a:rPr lang="en-US">
                <a:latin typeface="Rockwell"/>
              </a:rPr>
              <a:t>Member will end active duty before they are scheduled to transfer. Member needs to OBLISERV 14 months</a:t>
            </a:r>
          </a:p>
          <a:p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690310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203" y="227107"/>
            <a:ext cx="5630834" cy="1325563"/>
          </a:xfrm>
        </p:spPr>
        <p:txBody>
          <a:bodyPr/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Reenlistment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203" y="1552670"/>
            <a:ext cx="8205147" cy="437430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latin typeface="Rockwell"/>
              </a:rPr>
              <a:t>Reenlistment term: 2, 3, 4, 5, or 6 years</a:t>
            </a:r>
          </a:p>
          <a:p>
            <a:r>
              <a:rPr lang="en-US" dirty="0">
                <a:latin typeface="Rockwell"/>
              </a:rPr>
              <a:t>Recommended for retention by CO (“Promotable” or above on most current evaluation)</a:t>
            </a:r>
          </a:p>
          <a:p>
            <a:r>
              <a:rPr lang="en-US" dirty="0">
                <a:latin typeface="Rockwell"/>
              </a:rPr>
              <a:t>Must be rated</a:t>
            </a:r>
          </a:p>
          <a:p>
            <a:r>
              <a:rPr lang="en-US" dirty="0">
                <a:latin typeface="Rockwell"/>
              </a:rPr>
              <a:t>Must be physically and medically qualified</a:t>
            </a:r>
          </a:p>
          <a:p>
            <a:r>
              <a:rPr lang="en-US" dirty="0">
                <a:latin typeface="Rockwell"/>
              </a:rPr>
              <a:t>Must have an approved Career Waypoints (C-Ways)– Reenlistment quota </a:t>
            </a:r>
          </a:p>
          <a:p>
            <a:r>
              <a:rPr lang="en-US" sz="3000" dirty="0">
                <a:latin typeface="Rockwell"/>
              </a:rPr>
              <a:t>Cannot exceed High Year Tenure (HYT)</a:t>
            </a:r>
            <a:endParaRPr lang="en-US" sz="3000" dirty="0">
              <a:solidFill>
                <a:srgbClr val="E8B010"/>
              </a:solidFill>
              <a:latin typeface="Rockwell"/>
            </a:endParaRPr>
          </a:p>
          <a:p>
            <a:pPr lvl="1"/>
            <a:r>
              <a:rPr lang="en-US" sz="2600" err="1">
                <a:latin typeface="Rockwell"/>
              </a:rPr>
              <a:t>Waiverable</a:t>
            </a:r>
            <a:endParaRPr lang="en-US" sz="2600">
              <a:latin typeface="Rockwell"/>
            </a:endParaRPr>
          </a:p>
          <a:p>
            <a:endParaRPr lang="en-US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521648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151" y="276228"/>
            <a:ext cx="5630834" cy="1325563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bg2">
                    <a:lumMod val="50000"/>
                  </a:schemeClr>
                </a:solidFill>
                <a:latin typeface="Rockwell"/>
              </a:rPr>
              <a:t>Zones of Enlistment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1" y="1724025"/>
            <a:ext cx="7886700" cy="41013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Rockwell"/>
              </a:rPr>
              <a:t>Zone A: 0 – 6 Years</a:t>
            </a:r>
          </a:p>
          <a:p>
            <a:r>
              <a:rPr lang="en-US">
                <a:latin typeface="Rockwell"/>
              </a:rPr>
              <a:t>Zone B: 6 – 10 Years</a:t>
            </a:r>
          </a:p>
          <a:p>
            <a:r>
              <a:rPr lang="en-US">
                <a:latin typeface="Rockwell"/>
              </a:rPr>
              <a:t>Zone C: 10 – 14 Years</a:t>
            </a:r>
          </a:p>
          <a:p>
            <a:r>
              <a:rPr lang="en-US">
                <a:latin typeface="Rockwell"/>
              </a:rPr>
              <a:t>Zone D: 14 – 20 Years</a:t>
            </a:r>
          </a:p>
          <a:p>
            <a:r>
              <a:rPr lang="en-US">
                <a:latin typeface="Rockwell"/>
              </a:rPr>
              <a:t>Zone E: &gt;20 Years</a:t>
            </a:r>
          </a:p>
        </p:txBody>
      </p:sp>
    </p:spTree>
    <p:extLst>
      <p:ext uri="{BB962C8B-B14F-4D97-AF65-F5344CB8AC3E}">
        <p14:creationId xmlns:p14="http://schemas.microsoft.com/office/powerpoint/2010/main" val="1292456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814" y="192987"/>
            <a:ext cx="5630834" cy="1325563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bg2">
                    <a:lumMod val="50000"/>
                  </a:schemeClr>
                </a:solidFill>
                <a:latin typeface="Rockwell"/>
              </a:rPr>
              <a:t>Extension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814" y="1518550"/>
            <a:ext cx="7886700" cy="41013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Rockwell"/>
              </a:rPr>
              <a:t>Extensions can be executed for minimum 1 month up to maximum 48 months per enlistment contract</a:t>
            </a:r>
            <a:endParaRPr lang="en-US"/>
          </a:p>
          <a:p>
            <a:r>
              <a:rPr lang="en-US">
                <a:latin typeface="Rockwell"/>
              </a:rPr>
              <a:t>Reason for Extensions (School, PRD, HYT, Retain in service, maternity care benefits for service women or spouse, etc.)  </a:t>
            </a:r>
          </a:p>
          <a:p>
            <a:endParaRPr lang="en-US" sz="2000"/>
          </a:p>
          <a:p>
            <a:pPr marL="0" indent="0">
              <a:buNone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436588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951" y="301628"/>
            <a:ext cx="5630834" cy="1325563"/>
          </a:xfrm>
        </p:spPr>
        <p:txBody>
          <a:bodyPr/>
          <a:lstStyle/>
          <a:p>
            <a:r>
              <a:rPr lang="en-US">
                <a:solidFill>
                  <a:srgbClr val="E8B010"/>
                </a:solidFill>
              </a:rPr>
              <a:t>Military Obligation Service (MSO)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951" y="1714698"/>
            <a:ext cx="7602136" cy="4148777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n-US">
                <a:latin typeface="Rockwell"/>
              </a:rPr>
              <a:t>Personnel incur an MSO upon initial entry into the AC or RC of any of the Armed Forces. Service performed on active duty, inactive duty, or a combination of both is used to satisfy this obligation. </a:t>
            </a:r>
          </a:p>
          <a:p>
            <a:r>
              <a:rPr lang="en-US">
                <a:latin typeface="Rockwell"/>
              </a:rPr>
              <a:t>Service members serve in a Military Service for a total initial period of not less than </a:t>
            </a:r>
            <a:r>
              <a:rPr lang="en-US">
                <a:solidFill>
                  <a:srgbClr val="FFFEF9"/>
                </a:solidFill>
                <a:latin typeface="Rockwell"/>
              </a:rPr>
              <a:t>3</a:t>
            </a:r>
            <a:r>
              <a:rPr lang="en-US">
                <a:latin typeface="Rockwell"/>
              </a:rPr>
              <a:t> years nor more than 8 years, unless discharged under regulations prescribed by the Secretary of Defense or (for Navy personnel) the Secretary of the Navy (SECNAV).</a:t>
            </a:r>
            <a:endParaRPr lang="en-US"/>
          </a:p>
          <a:p>
            <a:endParaRPr lang="en-US"/>
          </a:p>
          <a:p>
            <a:r>
              <a:rPr lang="en-US">
                <a:solidFill>
                  <a:srgbClr val="FFFEF9"/>
                </a:solidFill>
                <a:latin typeface="Rockwell"/>
              </a:rPr>
              <a:t>Sailors enlisted prior to 1 October 2020 serve a minimum of 4 years and may complete their remaining 4 years of MSO by serving in the Selective Reserve (SELRES) or Individual Ready Reserve (IRR).</a:t>
            </a:r>
          </a:p>
          <a:p>
            <a:endParaRPr lang="en-US">
              <a:latin typeface="Rockwell"/>
            </a:endParaRPr>
          </a:p>
          <a:p>
            <a:r>
              <a:rPr lang="en-US">
                <a:latin typeface="Rockwell"/>
              </a:rPr>
              <a:t>Sailors enlisted on or after 1 October 2020 fall under the 4-2-2 MSO. </a:t>
            </a:r>
            <a:endParaRPr lang="en-US"/>
          </a:p>
          <a:p>
            <a:pPr lvl="1"/>
            <a:r>
              <a:rPr lang="en-US">
                <a:latin typeface="Rockwell"/>
              </a:rPr>
              <a:t>Minimum four years Active Duty (AD), followed by up to two years of SELRES and two years of Individual Ready Reserve (IRR) service.</a:t>
            </a:r>
            <a:endParaRPr lang="en-US"/>
          </a:p>
          <a:p>
            <a:pPr lvl="1"/>
            <a:r>
              <a:rPr lang="en-US">
                <a:latin typeface="Rockwell"/>
              </a:rPr>
              <a:t>Serving 6 Years on Active Duty will remove the 2 year SELRES requirement 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18937"/>
      </p:ext>
    </p:extLst>
  </p:cSld>
  <p:clrMapOvr>
    <a:masterClrMapping/>
  </p:clrMapOvr>
</p:sld>
</file>

<file path=ppt/theme/theme1.xml><?xml version="1.0" encoding="utf-8"?>
<a:theme xmlns:a="http://schemas.openxmlformats.org/drawingml/2006/main" name="fbts2">
  <a:themeElements>
    <a:clrScheme name="Custom 2">
      <a:dk1>
        <a:srgbClr val="E8B010"/>
      </a:dk1>
      <a:lt1>
        <a:srgbClr val="022A3A"/>
      </a:lt1>
      <a:dk2>
        <a:srgbClr val="E8B010"/>
      </a:dk2>
      <a:lt2>
        <a:srgbClr val="FFFEF9"/>
      </a:lt2>
      <a:accent1>
        <a:srgbClr val="000000"/>
      </a:accent1>
      <a:accent2>
        <a:srgbClr val="C6CCD0"/>
      </a:accent2>
      <a:accent3>
        <a:srgbClr val="FFFEF9"/>
      </a:accent3>
      <a:accent4>
        <a:srgbClr val="E8B010"/>
      </a:accent4>
      <a:accent5>
        <a:srgbClr val="0076A9"/>
      </a:accent5>
      <a:accent6>
        <a:srgbClr val="022A3A"/>
      </a:accent6>
      <a:hlink>
        <a:srgbClr val="0076A9"/>
      </a:hlink>
      <a:folHlink>
        <a:srgbClr val="0076A9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bts2" id="{61249A60-6EF2-405B-9A8F-25E36BAE43AD}" vid="{0779729B-0038-4331-8F4E-695AD654B0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255B2E60AA534F8A31657A2F83B2E5" ma:contentTypeVersion="5" ma:contentTypeDescription="Create a new document." ma:contentTypeScope="" ma:versionID="9f1d7f3fcfa8ed0f840286d8c5654046">
  <xsd:schema xmlns:xsd="http://www.w3.org/2001/XMLSchema" xmlns:xs="http://www.w3.org/2001/XMLSchema" xmlns:p="http://schemas.microsoft.com/office/2006/metadata/properties" xmlns:ns2="988957f4-c619-44e7-9ffa-1e7677450ad0" targetNamespace="http://schemas.microsoft.com/office/2006/metadata/properties" ma:root="true" ma:fieldsID="943c4ece67a961319a9909cdbd46ca8e" ns2:_="">
    <xsd:import namespace="988957f4-c619-44e7-9ffa-1e7677450a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Reviewedb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8957f4-c619-44e7-9ffa-1e7677450a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Reviewedby" ma:index="12" nillable="true" ma:displayName="Reviewed by" ma:format="Dropdown" ma:internalName="Reviewedby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viewedby xmlns="988957f4-c619-44e7-9ffa-1e7677450ad0" xsi:nil="true"/>
  </documentManagement>
</p:properties>
</file>

<file path=customXml/itemProps1.xml><?xml version="1.0" encoding="utf-8"?>
<ds:datastoreItem xmlns:ds="http://schemas.openxmlformats.org/officeDocument/2006/customXml" ds:itemID="{CA3078E0-6EC0-415D-A6E1-D5D9418650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CE1F3C-34F5-468E-8D46-27FAE86C697D}">
  <ds:schemaRefs>
    <ds:schemaRef ds:uri="988957f4-c619-44e7-9ffa-1e7677450ad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F9B435B-F815-46E8-A9E5-1F17A2E6EA8C}">
  <ds:schemaRefs>
    <ds:schemaRef ds:uri="988957f4-c619-44e7-9ffa-1e7677450ad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(4:3)</PresentationFormat>
  <Slides>14</Slides>
  <Notes>14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fbts2</vt:lpstr>
      <vt:lpstr>First Term Success Workshop</vt:lpstr>
      <vt:lpstr>Enabling Objectives</vt:lpstr>
      <vt:lpstr>References</vt:lpstr>
      <vt:lpstr>Key Terms</vt:lpstr>
      <vt:lpstr>Contract Obligation</vt:lpstr>
      <vt:lpstr>Reenlistment</vt:lpstr>
      <vt:lpstr>Zones of Enlistment</vt:lpstr>
      <vt:lpstr>Extension</vt:lpstr>
      <vt:lpstr>Military Obligation Service (MSO)</vt:lpstr>
      <vt:lpstr>Career Development Boards (CDB)</vt:lpstr>
      <vt:lpstr>Commissioning Programs</vt:lpstr>
      <vt:lpstr>Learning &amp; Development Roadmap (LaDR)</vt:lpstr>
      <vt:lpstr>Career Path</vt:lpstr>
      <vt:lpstr>Review and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Harshbarger</dc:creator>
  <cp:revision>32</cp:revision>
  <dcterms:created xsi:type="dcterms:W3CDTF">2019-02-21T05:43:23Z</dcterms:created>
  <dcterms:modified xsi:type="dcterms:W3CDTF">2024-08-27T16:42:24Z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0x01010038255B2E60AA534F8A31657A2F83B2E5</vt:lpwstr>
  </property>
  <property fmtid="{D5CDD505-2E9C-101B-9397-08002B2CF9AE}" pid="3" name="Order">
    <vt:r8>94900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